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8"/>
  </p:notesMasterIdLst>
  <p:sldIdLst>
    <p:sldId id="488" r:id="rId2"/>
    <p:sldId id="335" r:id="rId3"/>
    <p:sldId id="404" r:id="rId4"/>
    <p:sldId id="485" r:id="rId5"/>
    <p:sldId id="489" r:id="rId6"/>
    <p:sldId id="487" r:id="rId7"/>
    <p:sldId id="484" r:id="rId8"/>
    <p:sldId id="337" r:id="rId9"/>
    <p:sldId id="338" r:id="rId10"/>
    <p:sldId id="340" r:id="rId11"/>
    <p:sldId id="341" r:id="rId12"/>
    <p:sldId id="342" r:id="rId13"/>
    <p:sldId id="408" r:id="rId14"/>
    <p:sldId id="409" r:id="rId15"/>
    <p:sldId id="410" r:id="rId16"/>
    <p:sldId id="411" r:id="rId17"/>
    <p:sldId id="498" r:id="rId18"/>
    <p:sldId id="343" r:id="rId19"/>
    <p:sldId id="497" r:id="rId20"/>
    <p:sldId id="344" r:id="rId21"/>
    <p:sldId id="345" r:id="rId22"/>
    <p:sldId id="450" r:id="rId23"/>
    <p:sldId id="451" r:id="rId24"/>
    <p:sldId id="414" r:id="rId25"/>
    <p:sldId id="347" r:id="rId26"/>
    <p:sldId id="493" r:id="rId27"/>
    <p:sldId id="453" r:id="rId28"/>
    <p:sldId id="349" r:id="rId29"/>
    <p:sldId id="454" r:id="rId30"/>
    <p:sldId id="455" r:id="rId31"/>
    <p:sldId id="456" r:id="rId32"/>
    <p:sldId id="457" r:id="rId33"/>
    <p:sldId id="458" r:id="rId34"/>
    <p:sldId id="459" r:id="rId35"/>
    <p:sldId id="460" r:id="rId36"/>
    <p:sldId id="461" r:id="rId37"/>
    <p:sldId id="462" r:id="rId38"/>
    <p:sldId id="463" r:id="rId39"/>
    <p:sldId id="351" r:id="rId40"/>
    <p:sldId id="464" r:id="rId41"/>
    <p:sldId id="465" r:id="rId42"/>
    <p:sldId id="494" r:id="rId43"/>
    <p:sldId id="466" r:id="rId44"/>
    <p:sldId id="352" r:id="rId45"/>
    <p:sldId id="353" r:id="rId46"/>
    <p:sldId id="354" r:id="rId47"/>
    <p:sldId id="467" r:id="rId48"/>
    <p:sldId id="468" r:id="rId49"/>
    <p:sldId id="469" r:id="rId50"/>
    <p:sldId id="470" r:id="rId51"/>
    <p:sldId id="471" r:id="rId52"/>
    <p:sldId id="473" r:id="rId53"/>
    <p:sldId id="355" r:id="rId54"/>
    <p:sldId id="474" r:id="rId55"/>
    <p:sldId id="429" r:id="rId56"/>
    <p:sldId id="430" r:id="rId57"/>
    <p:sldId id="431" r:id="rId58"/>
    <p:sldId id="475" r:id="rId59"/>
    <p:sldId id="432" r:id="rId60"/>
    <p:sldId id="434" r:id="rId61"/>
    <p:sldId id="435" r:id="rId62"/>
    <p:sldId id="477" r:id="rId63"/>
    <p:sldId id="436" r:id="rId64"/>
    <p:sldId id="437" r:id="rId65"/>
    <p:sldId id="442" r:id="rId66"/>
    <p:sldId id="479" r:id="rId67"/>
    <p:sldId id="444" r:id="rId68"/>
    <p:sldId id="445" r:id="rId69"/>
    <p:sldId id="356" r:id="rId70"/>
    <p:sldId id="400" r:id="rId71"/>
    <p:sldId id="446" r:id="rId72"/>
    <p:sldId id="483" r:id="rId73"/>
    <p:sldId id="448" r:id="rId74"/>
    <p:sldId id="495" r:id="rId75"/>
    <p:sldId id="496" r:id="rId76"/>
    <p:sldId id="394" r:id="rId77"/>
  </p:sldIdLst>
  <p:sldSz cx="12192000" cy="6858000"/>
  <p:notesSz cx="6950075" cy="9236075"/>
  <p:defaultTextStyle>
    <a:defPPr>
      <a:defRPr lang="en-US"/>
    </a:defPPr>
    <a:lvl1pPr marL="0" algn="l" defTabSz="457135" rtl="0" eaLnBrk="1" latinLnBrk="0" hangingPunct="1">
      <a:defRPr sz="1900" kern="1200">
        <a:solidFill>
          <a:schemeClr val="tx1"/>
        </a:solidFill>
        <a:latin typeface="+mn-lt"/>
        <a:ea typeface="+mn-ea"/>
        <a:cs typeface="+mn-cs"/>
      </a:defRPr>
    </a:lvl1pPr>
    <a:lvl2pPr marL="457135" algn="l" defTabSz="457135" rtl="0" eaLnBrk="1" latinLnBrk="0" hangingPunct="1">
      <a:defRPr sz="1900" kern="1200">
        <a:solidFill>
          <a:schemeClr val="tx1"/>
        </a:solidFill>
        <a:latin typeface="+mn-lt"/>
        <a:ea typeface="+mn-ea"/>
        <a:cs typeface="+mn-cs"/>
      </a:defRPr>
    </a:lvl2pPr>
    <a:lvl3pPr marL="914269" algn="l" defTabSz="457135" rtl="0" eaLnBrk="1" latinLnBrk="0" hangingPunct="1">
      <a:defRPr sz="1900" kern="1200">
        <a:solidFill>
          <a:schemeClr val="tx1"/>
        </a:solidFill>
        <a:latin typeface="+mn-lt"/>
        <a:ea typeface="+mn-ea"/>
        <a:cs typeface="+mn-cs"/>
      </a:defRPr>
    </a:lvl3pPr>
    <a:lvl4pPr marL="1371404" algn="l" defTabSz="457135" rtl="0" eaLnBrk="1" latinLnBrk="0" hangingPunct="1">
      <a:defRPr sz="1900" kern="1200">
        <a:solidFill>
          <a:schemeClr val="tx1"/>
        </a:solidFill>
        <a:latin typeface="+mn-lt"/>
        <a:ea typeface="+mn-ea"/>
        <a:cs typeface="+mn-cs"/>
      </a:defRPr>
    </a:lvl4pPr>
    <a:lvl5pPr marL="1828539" algn="l" defTabSz="457135" rtl="0" eaLnBrk="1" latinLnBrk="0" hangingPunct="1">
      <a:defRPr sz="1900" kern="1200">
        <a:solidFill>
          <a:schemeClr val="tx1"/>
        </a:solidFill>
        <a:latin typeface="+mn-lt"/>
        <a:ea typeface="+mn-ea"/>
        <a:cs typeface="+mn-cs"/>
      </a:defRPr>
    </a:lvl5pPr>
    <a:lvl6pPr marL="2285674" algn="l" defTabSz="457135" rtl="0" eaLnBrk="1" latinLnBrk="0" hangingPunct="1">
      <a:defRPr sz="1900" kern="1200">
        <a:solidFill>
          <a:schemeClr val="tx1"/>
        </a:solidFill>
        <a:latin typeface="+mn-lt"/>
        <a:ea typeface="+mn-ea"/>
        <a:cs typeface="+mn-cs"/>
      </a:defRPr>
    </a:lvl6pPr>
    <a:lvl7pPr marL="2742808" algn="l" defTabSz="457135" rtl="0" eaLnBrk="1" latinLnBrk="0" hangingPunct="1">
      <a:defRPr sz="1900" kern="1200">
        <a:solidFill>
          <a:schemeClr val="tx1"/>
        </a:solidFill>
        <a:latin typeface="+mn-lt"/>
        <a:ea typeface="+mn-ea"/>
        <a:cs typeface="+mn-cs"/>
      </a:defRPr>
    </a:lvl7pPr>
    <a:lvl8pPr marL="3199943" algn="l" defTabSz="457135" rtl="0" eaLnBrk="1" latinLnBrk="0" hangingPunct="1">
      <a:defRPr sz="1900" kern="1200">
        <a:solidFill>
          <a:schemeClr val="tx1"/>
        </a:solidFill>
        <a:latin typeface="+mn-lt"/>
        <a:ea typeface="+mn-ea"/>
        <a:cs typeface="+mn-cs"/>
      </a:defRPr>
    </a:lvl8pPr>
    <a:lvl9pPr marL="3657078" algn="l" defTabSz="45713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3A537"/>
    <a:srgbClr val="FF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322F6-0B2A-4BA8-B2A7-63466CB1A10E}" v="1" dt="2022-12-06T04:55:08.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62" autoAdjust="0"/>
  </p:normalViewPr>
  <p:slideViewPr>
    <p:cSldViewPr snapToGrid="0">
      <p:cViewPr varScale="1">
        <p:scale>
          <a:sx n="83" d="100"/>
          <a:sy n="83" d="100"/>
        </p:scale>
        <p:origin x="56" y="1196"/>
      </p:cViewPr>
      <p:guideLst>
        <p:guide orient="horz" pos="2160"/>
        <p:guide pos="3840"/>
      </p:guideLst>
    </p:cSldViewPr>
  </p:slideViewPr>
  <p:notesTextViewPr>
    <p:cViewPr>
      <p:scale>
        <a:sx n="1" d="1"/>
        <a:sy n="1" d="1"/>
      </p:scale>
      <p:origin x="0" y="0"/>
    </p:cViewPr>
  </p:notesTextViewPr>
  <p:notesViewPr>
    <p:cSldViewPr snapToGrid="0">
      <p:cViewPr>
        <p:scale>
          <a:sx n="50" d="100"/>
          <a:sy n="50" d="100"/>
        </p:scale>
        <p:origin x="-2648" y="-2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t Dung Nguyen" userId="4207883fd4d619b3" providerId="LiveId" clId="{DC7322F6-0B2A-4BA8-B2A7-63466CB1A10E}"/>
    <pc:docChg chg="custSel modSld">
      <pc:chgData name="Viet Dung Nguyen" userId="4207883fd4d619b3" providerId="LiveId" clId="{DC7322F6-0B2A-4BA8-B2A7-63466CB1A10E}" dt="2022-12-06T04:56:01.974" v="28" actId="20577"/>
      <pc:docMkLst>
        <pc:docMk/>
      </pc:docMkLst>
      <pc:sldChg chg="addSp delSp modSp mod">
        <pc:chgData name="Viet Dung Nguyen" userId="4207883fd4d619b3" providerId="LiveId" clId="{DC7322F6-0B2A-4BA8-B2A7-63466CB1A10E}" dt="2022-12-06T04:55:17.318" v="6" actId="14100"/>
        <pc:sldMkLst>
          <pc:docMk/>
          <pc:sldMk cId="1770248185" sldId="456"/>
        </pc:sldMkLst>
        <pc:picChg chg="del">
          <ac:chgData name="Viet Dung Nguyen" userId="4207883fd4d619b3" providerId="LiveId" clId="{DC7322F6-0B2A-4BA8-B2A7-63466CB1A10E}" dt="2022-12-06T04:55:06.248" v="0" actId="478"/>
          <ac:picMkLst>
            <pc:docMk/>
            <pc:sldMk cId="1770248185" sldId="456"/>
            <ac:picMk id="5" creationId="{C6A0C36C-803E-D9F3-3B8B-28B281870680}"/>
          </ac:picMkLst>
        </pc:picChg>
        <pc:picChg chg="add mod">
          <ac:chgData name="Viet Dung Nguyen" userId="4207883fd4d619b3" providerId="LiveId" clId="{DC7322F6-0B2A-4BA8-B2A7-63466CB1A10E}" dt="2022-12-06T04:55:17.318" v="6" actId="14100"/>
          <ac:picMkLst>
            <pc:docMk/>
            <pc:sldMk cId="1770248185" sldId="456"/>
            <ac:picMk id="6" creationId="{29A98D30-FAF5-4D8A-C6F1-E5291AFD4E82}"/>
          </ac:picMkLst>
        </pc:picChg>
      </pc:sldChg>
      <pc:sldChg chg="modSp mod">
        <pc:chgData name="Viet Dung Nguyen" userId="4207883fd4d619b3" providerId="LiveId" clId="{DC7322F6-0B2A-4BA8-B2A7-63466CB1A10E}" dt="2022-12-06T04:56:01.974" v="28" actId="20577"/>
        <pc:sldMkLst>
          <pc:docMk/>
          <pc:sldMk cId="146683269" sldId="488"/>
        </pc:sldMkLst>
        <pc:spChg chg="mod">
          <ac:chgData name="Viet Dung Nguyen" userId="4207883fd4d619b3" providerId="LiveId" clId="{DC7322F6-0B2A-4BA8-B2A7-63466CB1A10E}" dt="2022-12-06T04:56:01.974" v="28" actId="20577"/>
          <ac:spMkLst>
            <pc:docMk/>
            <pc:sldMk cId="146683269" sldId="488"/>
            <ac:spMk id="3" creationId="{89382BFA-C73E-C7BD-A7AF-7902974AFDE4}"/>
          </ac:spMkLst>
        </pc:spChg>
      </pc:sldChg>
    </pc:docChg>
  </pc:docChgLst>
  <pc:docChgLst>
    <pc:chgData name="Viet Dung Nguyen" userId="4207883fd4d619b3" providerId="LiveId" clId="{894938B2-4B48-423E-A46D-0E03A88D82A7}"/>
    <pc:docChg chg="undo custSel modSld">
      <pc:chgData name="Viet Dung Nguyen" userId="4207883fd4d619b3" providerId="LiveId" clId="{894938B2-4B48-423E-A46D-0E03A88D82A7}" dt="2022-12-04T11:51:13.260" v="16" actId="6549"/>
      <pc:docMkLst>
        <pc:docMk/>
      </pc:docMkLst>
      <pc:sldChg chg="modSp mod">
        <pc:chgData name="Viet Dung Nguyen" userId="4207883fd4d619b3" providerId="LiveId" clId="{894938B2-4B48-423E-A46D-0E03A88D82A7}" dt="2022-12-04T11:51:13.260" v="16" actId="6549"/>
        <pc:sldMkLst>
          <pc:docMk/>
          <pc:sldMk cId="2887173584" sldId="345"/>
        </pc:sldMkLst>
        <pc:spChg chg="mod">
          <ac:chgData name="Viet Dung Nguyen" userId="4207883fd4d619b3" providerId="LiveId" clId="{894938B2-4B48-423E-A46D-0E03A88D82A7}" dt="2022-12-04T11:51:13.260" v="16" actId="6549"/>
          <ac:spMkLst>
            <pc:docMk/>
            <pc:sldMk cId="2887173584" sldId="345"/>
            <ac:spMk id="3" creationId="{3B3EAF18-0D6D-4F84-90D1-44EE40FFE2F8}"/>
          </ac:spMkLst>
        </pc:spChg>
      </pc:sldChg>
    </pc:docChg>
  </pc:docChgLst>
  <pc:docChgLst>
    <pc:chgData name="Viet Dung Nguyen" userId="4207883fd4d619b3" providerId="LiveId" clId="{6F77C4A2-5666-4C30-AF0A-BE2C8158B465}"/>
    <pc:docChg chg="modSld">
      <pc:chgData name="Viet Dung Nguyen" userId="4207883fd4d619b3" providerId="LiveId" clId="{6F77C4A2-5666-4C30-AF0A-BE2C8158B465}" dt="2022-12-04T03:19:05.350" v="41" actId="20577"/>
      <pc:docMkLst>
        <pc:docMk/>
      </pc:docMkLst>
      <pc:sldChg chg="modSp mod">
        <pc:chgData name="Viet Dung Nguyen" userId="4207883fd4d619b3" providerId="LiveId" clId="{6F77C4A2-5666-4C30-AF0A-BE2C8158B465}" dt="2022-12-04T03:19:00.218" v="30" actId="20577"/>
        <pc:sldMkLst>
          <pc:docMk/>
          <pc:sldMk cId="436457480" sldId="435"/>
        </pc:sldMkLst>
        <pc:spChg chg="mod">
          <ac:chgData name="Viet Dung Nguyen" userId="4207883fd4d619b3" providerId="LiveId" clId="{6F77C4A2-5666-4C30-AF0A-BE2C8158B465}" dt="2022-12-04T03:19:00.218" v="30" actId="20577"/>
          <ac:spMkLst>
            <pc:docMk/>
            <pc:sldMk cId="436457480" sldId="435"/>
            <ac:spMk id="3" creationId="{3B3EAF18-0D6D-4F84-90D1-44EE40FFE2F8}"/>
          </ac:spMkLst>
        </pc:spChg>
      </pc:sldChg>
      <pc:sldChg chg="modSp mod">
        <pc:chgData name="Viet Dung Nguyen" userId="4207883fd4d619b3" providerId="LiveId" clId="{6F77C4A2-5666-4C30-AF0A-BE2C8158B465}" dt="2022-12-04T03:14:03.721" v="15" actId="20577"/>
        <pc:sldMkLst>
          <pc:docMk/>
          <pc:sldMk cId="1889727949" sldId="450"/>
        </pc:sldMkLst>
        <pc:spChg chg="mod">
          <ac:chgData name="Viet Dung Nguyen" userId="4207883fd4d619b3" providerId="LiveId" clId="{6F77C4A2-5666-4C30-AF0A-BE2C8158B465}" dt="2022-12-04T03:14:03.721" v="15" actId="20577"/>
          <ac:spMkLst>
            <pc:docMk/>
            <pc:sldMk cId="1889727949" sldId="450"/>
            <ac:spMk id="3" creationId="{3B3EAF18-0D6D-4F84-90D1-44EE40FFE2F8}"/>
          </ac:spMkLst>
        </pc:spChg>
      </pc:sldChg>
      <pc:sldChg chg="modSp mod">
        <pc:chgData name="Viet Dung Nguyen" userId="4207883fd4d619b3" providerId="LiveId" clId="{6F77C4A2-5666-4C30-AF0A-BE2C8158B465}" dt="2022-12-04T03:14:14.238" v="17"/>
        <pc:sldMkLst>
          <pc:docMk/>
          <pc:sldMk cId="2735478868" sldId="451"/>
        </pc:sldMkLst>
        <pc:spChg chg="mod">
          <ac:chgData name="Viet Dung Nguyen" userId="4207883fd4d619b3" providerId="LiveId" clId="{6F77C4A2-5666-4C30-AF0A-BE2C8158B465}" dt="2022-12-04T03:14:14.238" v="17"/>
          <ac:spMkLst>
            <pc:docMk/>
            <pc:sldMk cId="2735478868" sldId="451"/>
            <ac:spMk id="3" creationId="{3B3EAF18-0D6D-4F84-90D1-44EE40FFE2F8}"/>
          </ac:spMkLst>
        </pc:spChg>
      </pc:sldChg>
      <pc:sldChg chg="modSp mod">
        <pc:chgData name="Viet Dung Nguyen" userId="4207883fd4d619b3" providerId="LiveId" clId="{6F77C4A2-5666-4C30-AF0A-BE2C8158B465}" dt="2022-12-04T03:19:05.350" v="41" actId="20577"/>
        <pc:sldMkLst>
          <pc:docMk/>
          <pc:sldMk cId="3180249702" sldId="477"/>
        </pc:sldMkLst>
        <pc:spChg chg="mod">
          <ac:chgData name="Viet Dung Nguyen" userId="4207883fd4d619b3" providerId="LiveId" clId="{6F77C4A2-5666-4C30-AF0A-BE2C8158B465}" dt="2022-12-04T03:19:05.350" v="41" actId="20577"/>
          <ac:spMkLst>
            <pc:docMk/>
            <pc:sldMk cId="3180249702" sldId="477"/>
            <ac:spMk id="3" creationId="{3B3EAF18-0D6D-4F84-90D1-44EE40FFE2F8}"/>
          </ac:spMkLst>
        </pc:spChg>
      </pc:sldChg>
      <pc:sldChg chg="modSp mod">
        <pc:chgData name="Viet Dung Nguyen" userId="4207883fd4d619b3" providerId="LiveId" clId="{6F77C4A2-5666-4C30-AF0A-BE2C8158B465}" dt="2022-12-04T03:12:19.101" v="2" actId="20577"/>
        <pc:sldMkLst>
          <pc:docMk/>
          <pc:sldMk cId="146683269" sldId="488"/>
        </pc:sldMkLst>
        <pc:spChg chg="mod">
          <ac:chgData name="Viet Dung Nguyen" userId="4207883fd4d619b3" providerId="LiveId" clId="{6F77C4A2-5666-4C30-AF0A-BE2C8158B465}" dt="2022-12-04T03:12:19.101" v="2" actId="20577"/>
          <ac:spMkLst>
            <pc:docMk/>
            <pc:sldMk cId="146683269" sldId="488"/>
            <ac:spMk id="6" creationId="{9E0261FF-D7B2-B687-C56D-4EC70EEA5CA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1T09:16:31.14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870 39,'-82'2,"-89"-4,131-5,26 5,0 0,-18 0,-62 4,-103-4,156-4,26 3,0 1,-15 0,-31-4,8 0,43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1T09:16:31.49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11699" cy="463407"/>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36776" y="4"/>
            <a:ext cx="3011699" cy="463407"/>
          </a:xfrm>
          <a:prstGeom prst="rect">
            <a:avLst/>
          </a:prstGeom>
        </p:spPr>
        <p:txBody>
          <a:bodyPr vert="horz" lIns="93170" tIns="46585" rIns="93170" bIns="46585" rtlCol="0"/>
          <a:lstStyle>
            <a:lvl1pPr algn="r">
              <a:defRPr sz="1200"/>
            </a:lvl1pPr>
          </a:lstStyle>
          <a:p>
            <a:fld id="{F6F74857-4040-4F9C-8CFC-7475BE43F562}" type="datetimeFigureOut">
              <a:rPr lang="en-US" smtClean="0"/>
              <a:t>12/6/2022</a:t>
            </a:fld>
            <a:endParaRPr lang="en-US"/>
          </a:p>
        </p:txBody>
      </p:sp>
      <p:sp>
        <p:nvSpPr>
          <p:cNvPr id="4" name="Slide Image Placeholder 3"/>
          <p:cNvSpPr>
            <a:spLocks noGrp="1" noRot="1" noChangeAspect="1"/>
          </p:cNvSpPr>
          <p:nvPr>
            <p:ph type="sldImg" idx="2"/>
          </p:nvPr>
        </p:nvSpPr>
        <p:spPr>
          <a:xfrm>
            <a:off x="706438" y="1154113"/>
            <a:ext cx="5538787" cy="3116262"/>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695009" y="4444863"/>
            <a:ext cx="5560060" cy="3636705"/>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72676"/>
            <a:ext cx="3011699" cy="463407"/>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36776" y="8772676"/>
            <a:ext cx="3011699" cy="463407"/>
          </a:xfrm>
          <a:prstGeom prst="rect">
            <a:avLst/>
          </a:prstGeom>
        </p:spPr>
        <p:txBody>
          <a:bodyPr vert="horz" lIns="93170" tIns="46585" rIns="93170" bIns="46585" rtlCol="0" anchor="b"/>
          <a:lstStyle>
            <a:lvl1pPr algn="r">
              <a:defRPr sz="1200"/>
            </a:lvl1pPr>
          </a:lstStyle>
          <a:p>
            <a:fld id="{05A0BFFB-5D70-43A1-A9AA-0678080C2F2A}" type="slidenum">
              <a:rPr lang="en-US" smtClean="0"/>
              <a:t>‹#›</a:t>
            </a:fld>
            <a:endParaRPr lang="en-US"/>
          </a:p>
        </p:txBody>
      </p:sp>
    </p:spTree>
    <p:extLst>
      <p:ext uri="{BB962C8B-B14F-4D97-AF65-F5344CB8AC3E}">
        <p14:creationId xmlns:p14="http://schemas.microsoft.com/office/powerpoint/2010/main" val="2525220284"/>
      </p:ext>
    </p:extLst>
  </p:cSld>
  <p:clrMap bg1="lt1" tx1="dk1" bg2="lt2" tx2="dk2" accent1="accent1" accent2="accent2" accent3="accent3" accent4="accent4" accent5="accent5" accent6="accent6" hlink="hlink" folHlink="folHlink"/>
  <p:notesStyle>
    <a:lvl1pPr marL="0" algn="l" defTabSz="914269" rtl="0" eaLnBrk="1" latinLnBrk="0" hangingPunct="1">
      <a:defRPr sz="1200" kern="1200">
        <a:solidFill>
          <a:schemeClr val="tx1"/>
        </a:solidFill>
        <a:latin typeface="+mn-lt"/>
        <a:ea typeface="+mn-ea"/>
        <a:cs typeface="+mn-cs"/>
      </a:defRPr>
    </a:lvl1pPr>
    <a:lvl2pPr marL="457135" algn="l" defTabSz="914269" rtl="0" eaLnBrk="1" latinLnBrk="0" hangingPunct="1">
      <a:defRPr sz="1200" kern="1200">
        <a:solidFill>
          <a:schemeClr val="tx1"/>
        </a:solidFill>
        <a:latin typeface="+mn-lt"/>
        <a:ea typeface="+mn-ea"/>
        <a:cs typeface="+mn-cs"/>
      </a:defRPr>
    </a:lvl2pPr>
    <a:lvl3pPr marL="914269" algn="l" defTabSz="914269" rtl="0" eaLnBrk="1" latinLnBrk="0" hangingPunct="1">
      <a:defRPr sz="1200" kern="1200">
        <a:solidFill>
          <a:schemeClr val="tx1"/>
        </a:solidFill>
        <a:latin typeface="+mn-lt"/>
        <a:ea typeface="+mn-ea"/>
        <a:cs typeface="+mn-cs"/>
      </a:defRPr>
    </a:lvl3pPr>
    <a:lvl4pPr marL="1371404" algn="l" defTabSz="914269" rtl="0" eaLnBrk="1" latinLnBrk="0" hangingPunct="1">
      <a:defRPr sz="1200" kern="1200">
        <a:solidFill>
          <a:schemeClr val="tx1"/>
        </a:solidFill>
        <a:latin typeface="+mn-lt"/>
        <a:ea typeface="+mn-ea"/>
        <a:cs typeface="+mn-cs"/>
      </a:defRPr>
    </a:lvl4pPr>
    <a:lvl5pPr marL="1828539" algn="l" defTabSz="914269" rtl="0" eaLnBrk="1" latinLnBrk="0" hangingPunct="1">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8" algn="l" defTabSz="914269" rtl="0" eaLnBrk="1" latinLnBrk="0" hangingPunct="1">
      <a:defRPr sz="1200" kern="1200">
        <a:solidFill>
          <a:schemeClr val="tx1"/>
        </a:solidFill>
        <a:latin typeface="+mn-lt"/>
        <a:ea typeface="+mn-ea"/>
        <a:cs typeface="+mn-cs"/>
      </a:defRPr>
    </a:lvl7pPr>
    <a:lvl8pPr marL="3199943"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577850"/>
            <a:ext cx="7069138" cy="3976688"/>
          </a:xfrm>
        </p:spPr>
      </p:sp>
      <p:sp>
        <p:nvSpPr>
          <p:cNvPr id="3" name="Notes Placeholder 2"/>
          <p:cNvSpPr>
            <a:spLocks noGrp="1"/>
          </p:cNvSpPr>
          <p:nvPr>
            <p:ph type="body" idx="1"/>
          </p:nvPr>
        </p:nvSpPr>
        <p:spPr>
          <a:xfrm>
            <a:off x="565164" y="4875446"/>
            <a:ext cx="5608883" cy="3796133"/>
          </a:xfrm>
        </p:spPr>
        <p:txBody>
          <a:bodyPr/>
          <a:lstStyle/>
          <a:p>
            <a:pPr algn="just">
              <a:spcBef>
                <a:spcPts val="600"/>
              </a:spcBef>
              <a:spcAft>
                <a:spcPts val="600"/>
              </a:spcAft>
            </a:pPr>
            <a:endParaRPr lang="en-US" sz="1600" i="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287605" y="8349924"/>
            <a:ext cx="3011699" cy="463407"/>
          </a:xfrm>
        </p:spPr>
        <p:txBody>
          <a:bodyPr/>
          <a:lstStyle/>
          <a:p>
            <a:fld id="{05A0BFFB-5D70-43A1-A9AA-0678080C2F2A}" type="slidenum">
              <a:rPr lang="en-US" smtClean="0"/>
              <a:t>1</a:t>
            </a:fld>
            <a:endParaRPr lang="en-US"/>
          </a:p>
        </p:txBody>
      </p:sp>
    </p:spTree>
    <p:extLst>
      <p:ext uri="{BB962C8B-B14F-4D97-AF65-F5344CB8AC3E}">
        <p14:creationId xmlns:p14="http://schemas.microsoft.com/office/powerpoint/2010/main" val="6864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341313"/>
            <a:ext cx="7040563" cy="3960812"/>
          </a:xfrm>
        </p:spPr>
      </p:sp>
      <p:sp>
        <p:nvSpPr>
          <p:cNvPr id="3" name="Notes Placeholder 2"/>
          <p:cNvSpPr>
            <a:spLocks noGrp="1"/>
          </p:cNvSpPr>
          <p:nvPr>
            <p:ph type="body" idx="1"/>
          </p:nvPr>
        </p:nvSpPr>
        <p:spPr>
          <a:xfrm>
            <a:off x="585173" y="4597251"/>
            <a:ext cx="5857311" cy="4057393"/>
          </a:xfrm>
        </p:spPr>
        <p:txBody>
          <a:bodyPr/>
          <a:lstStyle/>
          <a:p>
            <a:pPr>
              <a:spcBef>
                <a:spcPts val="300"/>
              </a:spcBef>
              <a:spcAft>
                <a:spcPts val="300"/>
              </a:spcAft>
            </a:pPr>
            <a:endParaRPr lang="en-US" dirty="0"/>
          </a:p>
        </p:txBody>
      </p:sp>
      <p:sp>
        <p:nvSpPr>
          <p:cNvPr id="4" name="Slide Number Placeholder 3"/>
          <p:cNvSpPr>
            <a:spLocks noGrp="1"/>
          </p:cNvSpPr>
          <p:nvPr>
            <p:ph type="sldNum" sz="quarter" idx="10"/>
          </p:nvPr>
        </p:nvSpPr>
        <p:spPr>
          <a:xfrm>
            <a:off x="3346102" y="8516221"/>
            <a:ext cx="3011699" cy="463407"/>
          </a:xfrm>
        </p:spPr>
        <p:txBody>
          <a:bodyPr/>
          <a:lstStyle/>
          <a:p>
            <a:fld id="{05A0BFFB-5D70-43A1-A9AA-0678080C2F2A}" type="slidenum">
              <a:rPr lang="en-US" smtClean="0"/>
              <a:t>12</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0BFFB-5D70-43A1-A9AA-0678080C2F2A}" type="slidenum">
              <a:rPr lang="en-US" smtClean="0"/>
              <a:t>13</a:t>
            </a:fld>
            <a:endParaRPr lang="en-US"/>
          </a:p>
        </p:txBody>
      </p:sp>
    </p:spTree>
    <p:extLst>
      <p:ext uri="{BB962C8B-B14F-4D97-AF65-F5344CB8AC3E}">
        <p14:creationId xmlns:p14="http://schemas.microsoft.com/office/powerpoint/2010/main" val="65900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654050"/>
            <a:ext cx="6883400" cy="3871913"/>
          </a:xfrm>
        </p:spPr>
      </p:sp>
      <p:sp>
        <p:nvSpPr>
          <p:cNvPr id="3" name="Notes Placeholder 2"/>
          <p:cNvSpPr>
            <a:spLocks noGrp="1"/>
          </p:cNvSpPr>
          <p:nvPr>
            <p:ph type="body" idx="1"/>
          </p:nvPr>
        </p:nvSpPr>
        <p:spPr>
          <a:xfrm>
            <a:off x="658316" y="4803178"/>
            <a:ext cx="5596753" cy="3278389"/>
          </a:xfrm>
        </p:spPr>
        <p:txBody>
          <a:bodyPr/>
          <a:lstStyle/>
          <a:p>
            <a:endParaRPr lang="en-US"/>
          </a:p>
        </p:txBody>
      </p:sp>
      <p:sp>
        <p:nvSpPr>
          <p:cNvPr id="4" name="Slide Number Placeholder 3"/>
          <p:cNvSpPr>
            <a:spLocks noGrp="1"/>
          </p:cNvSpPr>
          <p:nvPr>
            <p:ph type="sldNum" sz="quarter" idx="10"/>
          </p:nvPr>
        </p:nvSpPr>
        <p:spPr>
          <a:xfrm>
            <a:off x="3385259" y="8444617"/>
            <a:ext cx="3011699" cy="463407"/>
          </a:xfrm>
        </p:spPr>
        <p:txBody>
          <a:bodyPr/>
          <a:lstStyle/>
          <a:p>
            <a:fld id="{05A0BFFB-5D70-43A1-A9AA-0678080C2F2A}" type="slidenum">
              <a:rPr lang="en-US" smtClean="0"/>
              <a:t>14</a:t>
            </a:fld>
            <a:endParaRPr lang="en-US"/>
          </a:p>
        </p:txBody>
      </p:sp>
    </p:spTree>
    <p:extLst>
      <p:ext uri="{BB962C8B-B14F-4D97-AF65-F5344CB8AC3E}">
        <p14:creationId xmlns:p14="http://schemas.microsoft.com/office/powerpoint/2010/main" val="361018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654050"/>
            <a:ext cx="6883400" cy="3871913"/>
          </a:xfrm>
        </p:spPr>
      </p:sp>
      <p:sp>
        <p:nvSpPr>
          <p:cNvPr id="3" name="Notes Placeholder 2"/>
          <p:cNvSpPr>
            <a:spLocks noGrp="1"/>
          </p:cNvSpPr>
          <p:nvPr>
            <p:ph type="body" idx="1"/>
          </p:nvPr>
        </p:nvSpPr>
        <p:spPr>
          <a:xfrm>
            <a:off x="658316" y="4803178"/>
            <a:ext cx="5596753" cy="3278389"/>
          </a:xfrm>
        </p:spPr>
        <p:txBody>
          <a:bodyPr/>
          <a:lstStyle/>
          <a:p>
            <a:endParaRPr lang="en-US" dirty="0"/>
          </a:p>
        </p:txBody>
      </p:sp>
      <p:sp>
        <p:nvSpPr>
          <p:cNvPr id="4" name="Slide Number Placeholder 3"/>
          <p:cNvSpPr>
            <a:spLocks noGrp="1"/>
          </p:cNvSpPr>
          <p:nvPr>
            <p:ph type="sldNum" sz="quarter" idx="10"/>
          </p:nvPr>
        </p:nvSpPr>
        <p:spPr>
          <a:xfrm>
            <a:off x="3385259" y="8444617"/>
            <a:ext cx="3011699" cy="463407"/>
          </a:xfrm>
        </p:spPr>
        <p:txBody>
          <a:bodyPr/>
          <a:lstStyle/>
          <a:p>
            <a:fld id="{05A0BFFB-5D70-43A1-A9AA-0678080C2F2A}" type="slidenum">
              <a:rPr lang="en-US" smtClean="0"/>
              <a:t>15</a:t>
            </a:fld>
            <a:endParaRPr lang="en-US"/>
          </a:p>
        </p:txBody>
      </p:sp>
    </p:spTree>
    <p:extLst>
      <p:ext uri="{BB962C8B-B14F-4D97-AF65-F5344CB8AC3E}">
        <p14:creationId xmlns:p14="http://schemas.microsoft.com/office/powerpoint/2010/main" val="330556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195263"/>
            <a:ext cx="7061200" cy="3973512"/>
          </a:xfrm>
        </p:spPr>
      </p:sp>
      <p:sp>
        <p:nvSpPr>
          <p:cNvPr id="3" name="Notes Placeholder 2"/>
          <p:cNvSpPr>
            <a:spLocks noGrp="1"/>
          </p:cNvSpPr>
          <p:nvPr>
            <p:ph type="body" idx="1"/>
          </p:nvPr>
        </p:nvSpPr>
        <p:spPr>
          <a:xfrm>
            <a:off x="519389" y="4324030"/>
            <a:ext cx="5835182" cy="4562752"/>
          </a:xfrm>
        </p:spPr>
        <p:txBody>
          <a:bodyPr/>
          <a:lstStyle/>
          <a:p>
            <a:endParaRPr lang="en-US"/>
          </a:p>
        </p:txBody>
      </p:sp>
      <p:sp>
        <p:nvSpPr>
          <p:cNvPr id="4" name="Slide Number Placeholder 3"/>
          <p:cNvSpPr>
            <a:spLocks noGrp="1"/>
          </p:cNvSpPr>
          <p:nvPr>
            <p:ph type="sldNum" sz="quarter" idx="10"/>
          </p:nvPr>
        </p:nvSpPr>
        <p:spPr>
          <a:xfrm>
            <a:off x="3196172" y="8565798"/>
            <a:ext cx="3011699" cy="463407"/>
          </a:xfrm>
        </p:spPr>
        <p:txBody>
          <a:bodyPr/>
          <a:lstStyle/>
          <a:p>
            <a:fld id="{05A0BFFB-5D70-43A1-A9AA-0678080C2F2A}" type="slidenum">
              <a:rPr lang="en-US" smtClean="0"/>
              <a:t>16</a:t>
            </a:fld>
            <a:endParaRPr lang="en-US"/>
          </a:p>
        </p:txBody>
      </p:sp>
    </p:spTree>
    <p:extLst>
      <p:ext uri="{BB962C8B-B14F-4D97-AF65-F5344CB8AC3E}">
        <p14:creationId xmlns:p14="http://schemas.microsoft.com/office/powerpoint/2010/main" val="132192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195263"/>
            <a:ext cx="7061200" cy="3973512"/>
          </a:xfrm>
        </p:spPr>
      </p:sp>
      <p:sp>
        <p:nvSpPr>
          <p:cNvPr id="3" name="Notes Placeholder 2"/>
          <p:cNvSpPr>
            <a:spLocks noGrp="1"/>
          </p:cNvSpPr>
          <p:nvPr>
            <p:ph type="body" idx="1"/>
          </p:nvPr>
        </p:nvSpPr>
        <p:spPr>
          <a:xfrm>
            <a:off x="519389" y="4324030"/>
            <a:ext cx="5835182" cy="4562752"/>
          </a:xfrm>
        </p:spPr>
        <p:txBody>
          <a:bodyPr/>
          <a:lstStyle/>
          <a:p>
            <a:endParaRPr lang="en-US"/>
          </a:p>
        </p:txBody>
      </p:sp>
      <p:sp>
        <p:nvSpPr>
          <p:cNvPr id="4" name="Slide Number Placeholder 3"/>
          <p:cNvSpPr>
            <a:spLocks noGrp="1"/>
          </p:cNvSpPr>
          <p:nvPr>
            <p:ph type="sldNum" sz="quarter" idx="10"/>
          </p:nvPr>
        </p:nvSpPr>
        <p:spPr>
          <a:xfrm>
            <a:off x="3196172" y="8565798"/>
            <a:ext cx="3011699" cy="463407"/>
          </a:xfrm>
        </p:spPr>
        <p:txBody>
          <a:bodyPr/>
          <a:lstStyle/>
          <a:p>
            <a:fld id="{05A0BFFB-5D70-43A1-A9AA-0678080C2F2A}" type="slidenum">
              <a:rPr lang="en-US" smtClean="0"/>
              <a:t>17</a:t>
            </a:fld>
            <a:endParaRPr lang="en-US"/>
          </a:p>
        </p:txBody>
      </p:sp>
    </p:spTree>
    <p:extLst>
      <p:ext uri="{BB962C8B-B14F-4D97-AF65-F5344CB8AC3E}">
        <p14:creationId xmlns:p14="http://schemas.microsoft.com/office/powerpoint/2010/main" val="260027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217488"/>
            <a:ext cx="6948488" cy="3910012"/>
          </a:xfrm>
        </p:spPr>
      </p:sp>
      <p:sp>
        <p:nvSpPr>
          <p:cNvPr id="3" name="Notes Placeholder 2"/>
          <p:cNvSpPr>
            <a:spLocks noGrp="1"/>
          </p:cNvSpPr>
          <p:nvPr>
            <p:ph type="body" idx="1"/>
          </p:nvPr>
        </p:nvSpPr>
        <p:spPr>
          <a:xfrm>
            <a:off x="484594" y="4181478"/>
            <a:ext cx="6034557" cy="4489430"/>
          </a:xfrm>
        </p:spPr>
        <p:txBody>
          <a:bodyPr/>
          <a:lstStyle/>
          <a:p>
            <a:endParaRPr lang="en-US" dirty="0"/>
          </a:p>
        </p:txBody>
      </p:sp>
      <p:sp>
        <p:nvSpPr>
          <p:cNvPr id="4" name="Slide Number Placeholder 3"/>
          <p:cNvSpPr>
            <a:spLocks noGrp="1"/>
          </p:cNvSpPr>
          <p:nvPr>
            <p:ph type="sldNum" sz="quarter" idx="10"/>
          </p:nvPr>
        </p:nvSpPr>
        <p:spPr>
          <a:xfrm>
            <a:off x="3452182" y="8538812"/>
            <a:ext cx="3011699" cy="463407"/>
          </a:xfrm>
        </p:spPr>
        <p:txBody>
          <a:bodyPr/>
          <a:lstStyle/>
          <a:p>
            <a:fld id="{05A0BFFB-5D70-43A1-A9AA-0678080C2F2A}" type="slidenum">
              <a:rPr lang="en-US" smtClean="0"/>
              <a:t>18</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217488"/>
            <a:ext cx="6948488" cy="3910012"/>
          </a:xfrm>
        </p:spPr>
      </p:sp>
      <p:sp>
        <p:nvSpPr>
          <p:cNvPr id="3" name="Notes Placeholder 2"/>
          <p:cNvSpPr>
            <a:spLocks noGrp="1"/>
          </p:cNvSpPr>
          <p:nvPr>
            <p:ph type="body" idx="1"/>
          </p:nvPr>
        </p:nvSpPr>
        <p:spPr>
          <a:xfrm>
            <a:off x="484594" y="4181478"/>
            <a:ext cx="6034557" cy="4489430"/>
          </a:xfrm>
        </p:spPr>
        <p:txBody>
          <a:bodyPr/>
          <a:lstStyle/>
          <a:p>
            <a:endParaRPr lang="en-US" dirty="0"/>
          </a:p>
        </p:txBody>
      </p:sp>
      <p:sp>
        <p:nvSpPr>
          <p:cNvPr id="4" name="Slide Number Placeholder 3"/>
          <p:cNvSpPr>
            <a:spLocks noGrp="1"/>
          </p:cNvSpPr>
          <p:nvPr>
            <p:ph type="sldNum" sz="quarter" idx="10"/>
          </p:nvPr>
        </p:nvSpPr>
        <p:spPr>
          <a:xfrm>
            <a:off x="3452182" y="8538812"/>
            <a:ext cx="3011699" cy="463407"/>
          </a:xfrm>
        </p:spPr>
        <p:txBody>
          <a:bodyPr/>
          <a:lstStyle/>
          <a:p>
            <a:fld id="{05A0BFFB-5D70-43A1-A9AA-0678080C2F2A}" type="slidenum">
              <a:rPr lang="en-US" smtClean="0"/>
              <a:t>19</a:t>
            </a:fld>
            <a:endParaRPr lang="en-US"/>
          </a:p>
        </p:txBody>
      </p:sp>
    </p:spTree>
    <p:extLst>
      <p:ext uri="{BB962C8B-B14F-4D97-AF65-F5344CB8AC3E}">
        <p14:creationId xmlns:p14="http://schemas.microsoft.com/office/powerpoint/2010/main" val="432050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12738"/>
            <a:ext cx="6915151" cy="3890962"/>
          </a:xfrm>
        </p:spPr>
      </p:sp>
      <p:sp>
        <p:nvSpPr>
          <p:cNvPr id="3" name="Notes Placeholder 2"/>
          <p:cNvSpPr>
            <a:spLocks noGrp="1"/>
          </p:cNvSpPr>
          <p:nvPr>
            <p:ph type="body" idx="1"/>
          </p:nvPr>
        </p:nvSpPr>
        <p:spPr>
          <a:xfrm>
            <a:off x="539575" y="4288391"/>
            <a:ext cx="5796459" cy="4632246"/>
          </a:xfrm>
        </p:spPr>
        <p:txBody>
          <a:bodyPr/>
          <a:lstStyle/>
          <a:p>
            <a:endParaRPr lang="en-US" sz="1400"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24177" y="8430878"/>
            <a:ext cx="3011699" cy="463407"/>
          </a:xfrm>
        </p:spPr>
        <p:txBody>
          <a:bodyPr/>
          <a:lstStyle/>
          <a:p>
            <a:fld id="{05A0BFFB-5D70-43A1-A9AA-0678080C2F2A}" type="slidenum">
              <a:rPr lang="en-US" smtClean="0"/>
              <a:t>20</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27000"/>
            <a:ext cx="6894513" cy="3879850"/>
          </a:xfrm>
        </p:spPr>
      </p:sp>
      <p:sp>
        <p:nvSpPr>
          <p:cNvPr id="3" name="Notes Placeholder 2"/>
          <p:cNvSpPr>
            <a:spLocks noGrp="1"/>
          </p:cNvSpPr>
          <p:nvPr>
            <p:ph type="body" idx="1"/>
          </p:nvPr>
        </p:nvSpPr>
        <p:spPr>
          <a:xfrm>
            <a:off x="342491" y="4182543"/>
            <a:ext cx="6123905" cy="4465512"/>
          </a:xfrm>
        </p:spPr>
        <p:txBody>
          <a:bodyPr/>
          <a:lstStyle/>
          <a:p>
            <a:pPr>
              <a:spcBef>
                <a:spcPts val="300"/>
              </a:spcBef>
              <a:spcAft>
                <a:spcPts val="300"/>
              </a:spcAft>
            </a:pPr>
            <a:endParaRPr lang="en-US" sz="1400" dirty="0"/>
          </a:p>
        </p:txBody>
      </p:sp>
      <p:sp>
        <p:nvSpPr>
          <p:cNvPr id="4" name="Slide Number Placeholder 3"/>
          <p:cNvSpPr>
            <a:spLocks noGrp="1"/>
          </p:cNvSpPr>
          <p:nvPr>
            <p:ph type="sldNum" sz="quarter" idx="10"/>
          </p:nvPr>
        </p:nvSpPr>
        <p:spPr>
          <a:xfrm>
            <a:off x="3159599" y="8556803"/>
            <a:ext cx="3011699" cy="463407"/>
          </a:xfrm>
        </p:spPr>
        <p:txBody>
          <a:bodyPr/>
          <a:lstStyle/>
          <a:p>
            <a:fld id="{05A0BFFB-5D70-43A1-A9AA-0678080C2F2A}" type="slidenum">
              <a:rPr lang="en-US" smtClean="0"/>
              <a:t>21</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8" y="527050"/>
            <a:ext cx="6988176" cy="3932238"/>
          </a:xfrm>
        </p:spPr>
      </p:sp>
      <p:sp>
        <p:nvSpPr>
          <p:cNvPr id="3" name="Notes Placeholder 2"/>
          <p:cNvSpPr>
            <a:spLocks noGrp="1"/>
          </p:cNvSpPr>
          <p:nvPr>
            <p:ph type="body" idx="1"/>
          </p:nvPr>
        </p:nvSpPr>
        <p:spPr>
          <a:xfrm>
            <a:off x="658316" y="4542334"/>
            <a:ext cx="5729019" cy="4289979"/>
          </a:xfrm>
        </p:spPr>
        <p:txBody>
          <a:bodyPr/>
          <a:lstStyle/>
          <a:p>
            <a:pPr>
              <a:spcBef>
                <a:spcPts val="500"/>
              </a:spcBef>
              <a:spcAft>
                <a:spcPts val="500"/>
              </a:spcAft>
            </a:pPr>
            <a:endParaRPr lang="en-US" dirty="0"/>
          </a:p>
        </p:txBody>
      </p:sp>
      <p:sp>
        <p:nvSpPr>
          <p:cNvPr id="4" name="Slide Number Placeholder 3"/>
          <p:cNvSpPr>
            <a:spLocks noGrp="1"/>
          </p:cNvSpPr>
          <p:nvPr>
            <p:ph type="sldNum" sz="quarter" idx="10"/>
          </p:nvPr>
        </p:nvSpPr>
        <p:spPr>
          <a:xfrm>
            <a:off x="3337130" y="8565673"/>
            <a:ext cx="3011699" cy="463407"/>
          </a:xfrm>
        </p:spPr>
        <p:txBody>
          <a:bodyPr/>
          <a:lstStyle/>
          <a:p>
            <a:fld id="{05A0BFFB-5D70-43A1-A9AA-0678080C2F2A}" type="slidenum">
              <a:rPr lang="en-US" smtClean="0"/>
              <a:t>2</a:t>
            </a:fld>
            <a:endParaRPr lang="en-US"/>
          </a:p>
        </p:txBody>
      </p:sp>
    </p:spTree>
    <p:extLst>
      <p:ext uri="{BB962C8B-B14F-4D97-AF65-F5344CB8AC3E}">
        <p14:creationId xmlns:p14="http://schemas.microsoft.com/office/powerpoint/2010/main" val="358360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27000"/>
            <a:ext cx="6894513" cy="3879850"/>
          </a:xfrm>
        </p:spPr>
      </p:sp>
      <p:sp>
        <p:nvSpPr>
          <p:cNvPr id="3" name="Notes Placeholder 2"/>
          <p:cNvSpPr>
            <a:spLocks noGrp="1"/>
          </p:cNvSpPr>
          <p:nvPr>
            <p:ph type="body" idx="1"/>
          </p:nvPr>
        </p:nvSpPr>
        <p:spPr>
          <a:xfrm>
            <a:off x="342491" y="4182543"/>
            <a:ext cx="6123905" cy="4465512"/>
          </a:xfrm>
        </p:spPr>
        <p:txBody>
          <a:bodyPr/>
          <a:lstStyle/>
          <a:p>
            <a:pPr>
              <a:spcBef>
                <a:spcPts val="300"/>
              </a:spcBef>
              <a:spcAft>
                <a:spcPts val="300"/>
              </a:spcAft>
            </a:pPr>
            <a:endParaRPr lang="en-US" sz="1400" dirty="0"/>
          </a:p>
        </p:txBody>
      </p:sp>
      <p:sp>
        <p:nvSpPr>
          <p:cNvPr id="4" name="Slide Number Placeholder 3"/>
          <p:cNvSpPr>
            <a:spLocks noGrp="1"/>
          </p:cNvSpPr>
          <p:nvPr>
            <p:ph type="sldNum" sz="quarter" idx="10"/>
          </p:nvPr>
        </p:nvSpPr>
        <p:spPr>
          <a:xfrm>
            <a:off x="3159599" y="8556803"/>
            <a:ext cx="3011699" cy="463407"/>
          </a:xfrm>
        </p:spPr>
        <p:txBody>
          <a:bodyPr/>
          <a:lstStyle/>
          <a:p>
            <a:fld id="{05A0BFFB-5D70-43A1-A9AA-0678080C2F2A}" type="slidenum">
              <a:rPr lang="en-US" smtClean="0"/>
              <a:t>22</a:t>
            </a:fld>
            <a:endParaRPr lang="en-US"/>
          </a:p>
        </p:txBody>
      </p:sp>
    </p:spTree>
    <p:extLst>
      <p:ext uri="{BB962C8B-B14F-4D97-AF65-F5344CB8AC3E}">
        <p14:creationId xmlns:p14="http://schemas.microsoft.com/office/powerpoint/2010/main" val="2341455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27000"/>
            <a:ext cx="6894513" cy="3879850"/>
          </a:xfrm>
        </p:spPr>
      </p:sp>
      <p:sp>
        <p:nvSpPr>
          <p:cNvPr id="3" name="Notes Placeholder 2"/>
          <p:cNvSpPr>
            <a:spLocks noGrp="1"/>
          </p:cNvSpPr>
          <p:nvPr>
            <p:ph type="body" idx="1"/>
          </p:nvPr>
        </p:nvSpPr>
        <p:spPr>
          <a:xfrm>
            <a:off x="342491" y="4182543"/>
            <a:ext cx="6123905" cy="4465512"/>
          </a:xfrm>
        </p:spPr>
        <p:txBody>
          <a:bodyPr/>
          <a:lstStyle/>
          <a:p>
            <a:pPr>
              <a:spcBef>
                <a:spcPts val="300"/>
              </a:spcBef>
              <a:spcAft>
                <a:spcPts val="300"/>
              </a:spcAft>
            </a:pPr>
            <a:endParaRPr lang="en-US" sz="1400" dirty="0"/>
          </a:p>
        </p:txBody>
      </p:sp>
      <p:sp>
        <p:nvSpPr>
          <p:cNvPr id="4" name="Slide Number Placeholder 3"/>
          <p:cNvSpPr>
            <a:spLocks noGrp="1"/>
          </p:cNvSpPr>
          <p:nvPr>
            <p:ph type="sldNum" sz="quarter" idx="10"/>
          </p:nvPr>
        </p:nvSpPr>
        <p:spPr>
          <a:xfrm>
            <a:off x="3159599" y="8556803"/>
            <a:ext cx="3011699" cy="463407"/>
          </a:xfrm>
        </p:spPr>
        <p:txBody>
          <a:bodyPr/>
          <a:lstStyle/>
          <a:p>
            <a:fld id="{05A0BFFB-5D70-43A1-A9AA-0678080C2F2A}" type="slidenum">
              <a:rPr lang="en-US" smtClean="0"/>
              <a:t>23</a:t>
            </a:fld>
            <a:endParaRPr lang="en-US"/>
          </a:p>
        </p:txBody>
      </p:sp>
    </p:spTree>
    <p:extLst>
      <p:ext uri="{BB962C8B-B14F-4D97-AF65-F5344CB8AC3E}">
        <p14:creationId xmlns:p14="http://schemas.microsoft.com/office/powerpoint/2010/main" val="2290337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61950"/>
            <a:ext cx="6940551" cy="3905250"/>
          </a:xfrm>
        </p:spPr>
      </p:sp>
      <p:sp>
        <p:nvSpPr>
          <p:cNvPr id="3" name="Notes Placeholder 2"/>
          <p:cNvSpPr>
            <a:spLocks noGrp="1"/>
          </p:cNvSpPr>
          <p:nvPr>
            <p:ph type="body" idx="1"/>
          </p:nvPr>
        </p:nvSpPr>
        <p:spPr>
          <a:xfrm>
            <a:off x="630885" y="4335906"/>
            <a:ext cx="5723686" cy="4595848"/>
          </a:xfrm>
        </p:spPr>
        <p:txBody>
          <a:bodyPr/>
          <a:lstStyle/>
          <a:p>
            <a:endParaRPr lang="en-US" sz="1200" dirty="0"/>
          </a:p>
        </p:txBody>
      </p:sp>
      <p:sp>
        <p:nvSpPr>
          <p:cNvPr id="4" name="Slide Number Placeholder 3"/>
          <p:cNvSpPr>
            <a:spLocks noGrp="1"/>
          </p:cNvSpPr>
          <p:nvPr>
            <p:ph type="sldNum" sz="quarter" idx="10"/>
          </p:nvPr>
        </p:nvSpPr>
        <p:spPr>
          <a:xfrm>
            <a:off x="3251031" y="8502833"/>
            <a:ext cx="3011699" cy="463407"/>
          </a:xfrm>
        </p:spPr>
        <p:txBody>
          <a:bodyPr/>
          <a:lstStyle/>
          <a:p>
            <a:fld id="{05A0BFFB-5D70-43A1-A9AA-0678080C2F2A}" type="slidenum">
              <a:rPr lang="en-US" smtClean="0"/>
              <a:t>24</a:t>
            </a:fld>
            <a:endParaRPr lang="en-US"/>
          </a:p>
        </p:txBody>
      </p:sp>
    </p:spTree>
    <p:extLst>
      <p:ext uri="{BB962C8B-B14F-4D97-AF65-F5344CB8AC3E}">
        <p14:creationId xmlns:p14="http://schemas.microsoft.com/office/powerpoint/2010/main" val="292297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61950"/>
            <a:ext cx="6940551" cy="3905250"/>
          </a:xfrm>
        </p:spPr>
      </p:sp>
      <p:sp>
        <p:nvSpPr>
          <p:cNvPr id="3" name="Notes Placeholder 2"/>
          <p:cNvSpPr>
            <a:spLocks noGrp="1"/>
          </p:cNvSpPr>
          <p:nvPr>
            <p:ph type="body" idx="1"/>
          </p:nvPr>
        </p:nvSpPr>
        <p:spPr>
          <a:xfrm>
            <a:off x="630885" y="4335906"/>
            <a:ext cx="5723686" cy="4595848"/>
          </a:xfrm>
        </p:spPr>
        <p:txBody>
          <a:bodyPr/>
          <a:lstStyle/>
          <a:p>
            <a:endParaRPr lang="en-US" sz="1200" dirty="0"/>
          </a:p>
        </p:txBody>
      </p:sp>
      <p:sp>
        <p:nvSpPr>
          <p:cNvPr id="4" name="Slide Number Placeholder 3"/>
          <p:cNvSpPr>
            <a:spLocks noGrp="1"/>
          </p:cNvSpPr>
          <p:nvPr>
            <p:ph type="sldNum" sz="quarter" idx="10"/>
          </p:nvPr>
        </p:nvSpPr>
        <p:spPr>
          <a:xfrm>
            <a:off x="3251031" y="8502833"/>
            <a:ext cx="3011699" cy="463407"/>
          </a:xfrm>
        </p:spPr>
        <p:txBody>
          <a:bodyPr/>
          <a:lstStyle/>
          <a:p>
            <a:fld id="{05A0BFFB-5D70-43A1-A9AA-0678080C2F2A}" type="slidenum">
              <a:rPr lang="en-US" smtClean="0"/>
              <a:t>25</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61950"/>
            <a:ext cx="6940551" cy="3905250"/>
          </a:xfrm>
        </p:spPr>
      </p:sp>
      <p:sp>
        <p:nvSpPr>
          <p:cNvPr id="3" name="Notes Placeholder 2"/>
          <p:cNvSpPr>
            <a:spLocks noGrp="1"/>
          </p:cNvSpPr>
          <p:nvPr>
            <p:ph type="body" idx="1"/>
          </p:nvPr>
        </p:nvSpPr>
        <p:spPr>
          <a:xfrm>
            <a:off x="630885" y="4335906"/>
            <a:ext cx="5723686" cy="4595848"/>
          </a:xfrm>
        </p:spPr>
        <p:txBody>
          <a:bodyPr/>
          <a:lstStyle/>
          <a:p>
            <a:endParaRPr lang="en-US" sz="1200" dirty="0"/>
          </a:p>
        </p:txBody>
      </p:sp>
      <p:sp>
        <p:nvSpPr>
          <p:cNvPr id="4" name="Slide Number Placeholder 3"/>
          <p:cNvSpPr>
            <a:spLocks noGrp="1"/>
          </p:cNvSpPr>
          <p:nvPr>
            <p:ph type="sldNum" sz="quarter" idx="10"/>
          </p:nvPr>
        </p:nvSpPr>
        <p:spPr>
          <a:xfrm>
            <a:off x="3251031" y="8502833"/>
            <a:ext cx="3011699" cy="463407"/>
          </a:xfrm>
        </p:spPr>
        <p:txBody>
          <a:bodyPr/>
          <a:lstStyle/>
          <a:p>
            <a:fld id="{05A0BFFB-5D70-43A1-A9AA-0678080C2F2A}" type="slidenum">
              <a:rPr lang="en-US" smtClean="0"/>
              <a:t>26</a:t>
            </a:fld>
            <a:endParaRPr lang="en-US"/>
          </a:p>
        </p:txBody>
      </p:sp>
    </p:spTree>
    <p:extLst>
      <p:ext uri="{BB962C8B-B14F-4D97-AF65-F5344CB8AC3E}">
        <p14:creationId xmlns:p14="http://schemas.microsoft.com/office/powerpoint/2010/main" val="2423847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654050"/>
            <a:ext cx="6883400" cy="3871913"/>
          </a:xfrm>
        </p:spPr>
      </p:sp>
      <p:sp>
        <p:nvSpPr>
          <p:cNvPr id="3" name="Notes Placeholder 2"/>
          <p:cNvSpPr>
            <a:spLocks noGrp="1"/>
          </p:cNvSpPr>
          <p:nvPr>
            <p:ph type="body" idx="1"/>
          </p:nvPr>
        </p:nvSpPr>
        <p:spPr>
          <a:xfrm>
            <a:off x="658316" y="4803178"/>
            <a:ext cx="5596753" cy="3278389"/>
          </a:xfrm>
        </p:spPr>
        <p:txBody>
          <a:bodyPr/>
          <a:lstStyle/>
          <a:p>
            <a:endParaRPr lang="en-US" dirty="0"/>
          </a:p>
        </p:txBody>
      </p:sp>
      <p:sp>
        <p:nvSpPr>
          <p:cNvPr id="4" name="Slide Number Placeholder 3"/>
          <p:cNvSpPr>
            <a:spLocks noGrp="1"/>
          </p:cNvSpPr>
          <p:nvPr>
            <p:ph type="sldNum" sz="quarter" idx="10"/>
          </p:nvPr>
        </p:nvSpPr>
        <p:spPr>
          <a:xfrm>
            <a:off x="3385259" y="8444617"/>
            <a:ext cx="3011699" cy="463407"/>
          </a:xfrm>
        </p:spPr>
        <p:txBody>
          <a:bodyPr/>
          <a:lstStyle/>
          <a:p>
            <a:fld id="{05A0BFFB-5D70-43A1-A9AA-0678080C2F2A}" type="slidenum">
              <a:rPr lang="en-US" smtClean="0"/>
              <a:t>27</a:t>
            </a:fld>
            <a:endParaRPr lang="en-US"/>
          </a:p>
        </p:txBody>
      </p:sp>
    </p:spTree>
    <p:extLst>
      <p:ext uri="{BB962C8B-B14F-4D97-AF65-F5344CB8AC3E}">
        <p14:creationId xmlns:p14="http://schemas.microsoft.com/office/powerpoint/2010/main" val="2087275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28</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29</a:t>
            </a:fld>
            <a:endParaRPr lang="en-US"/>
          </a:p>
        </p:txBody>
      </p:sp>
    </p:spTree>
    <p:extLst>
      <p:ext uri="{BB962C8B-B14F-4D97-AF65-F5344CB8AC3E}">
        <p14:creationId xmlns:p14="http://schemas.microsoft.com/office/powerpoint/2010/main" val="387878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30</a:t>
            </a:fld>
            <a:endParaRPr lang="en-US"/>
          </a:p>
        </p:txBody>
      </p:sp>
    </p:spTree>
    <p:extLst>
      <p:ext uri="{BB962C8B-B14F-4D97-AF65-F5344CB8AC3E}">
        <p14:creationId xmlns:p14="http://schemas.microsoft.com/office/powerpoint/2010/main" val="4106895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31</a:t>
            </a:fld>
            <a:endParaRPr lang="en-US"/>
          </a:p>
        </p:txBody>
      </p:sp>
    </p:spTree>
    <p:extLst>
      <p:ext uri="{BB962C8B-B14F-4D97-AF65-F5344CB8AC3E}">
        <p14:creationId xmlns:p14="http://schemas.microsoft.com/office/powerpoint/2010/main" val="114548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577850"/>
            <a:ext cx="7069138" cy="3976688"/>
          </a:xfrm>
        </p:spPr>
      </p:sp>
      <p:sp>
        <p:nvSpPr>
          <p:cNvPr id="3" name="Notes Placeholder 2"/>
          <p:cNvSpPr>
            <a:spLocks noGrp="1"/>
          </p:cNvSpPr>
          <p:nvPr>
            <p:ph type="body" idx="1"/>
          </p:nvPr>
        </p:nvSpPr>
        <p:spPr>
          <a:xfrm>
            <a:off x="565164" y="4875446"/>
            <a:ext cx="5608883" cy="3796133"/>
          </a:xfrm>
        </p:spPr>
        <p:txBody>
          <a:bodyPr/>
          <a:lstStyle/>
          <a:p>
            <a:pPr algn="just">
              <a:spcBef>
                <a:spcPts val="600"/>
              </a:spcBef>
              <a:spcAft>
                <a:spcPts val="600"/>
              </a:spcAft>
            </a:pPr>
            <a:endParaRPr lang="en-US" sz="1600" i="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287605" y="8349924"/>
            <a:ext cx="3011699" cy="463407"/>
          </a:xfrm>
        </p:spPr>
        <p:txBody>
          <a:bodyPr/>
          <a:lstStyle/>
          <a:p>
            <a:fld id="{05A0BFFB-5D70-43A1-A9AA-0678080C2F2A}" type="slidenum">
              <a:rPr lang="en-US" smtClean="0"/>
              <a:t>3</a:t>
            </a:fld>
            <a:endParaRPr lang="en-US"/>
          </a:p>
        </p:txBody>
      </p:sp>
    </p:spTree>
    <p:extLst>
      <p:ext uri="{BB962C8B-B14F-4D97-AF65-F5344CB8AC3E}">
        <p14:creationId xmlns:p14="http://schemas.microsoft.com/office/powerpoint/2010/main" val="1835654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32</a:t>
            </a:fld>
            <a:endParaRPr lang="en-US"/>
          </a:p>
        </p:txBody>
      </p:sp>
    </p:spTree>
    <p:extLst>
      <p:ext uri="{BB962C8B-B14F-4D97-AF65-F5344CB8AC3E}">
        <p14:creationId xmlns:p14="http://schemas.microsoft.com/office/powerpoint/2010/main" val="946641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33</a:t>
            </a:fld>
            <a:endParaRPr lang="en-US"/>
          </a:p>
        </p:txBody>
      </p:sp>
    </p:spTree>
    <p:extLst>
      <p:ext uri="{BB962C8B-B14F-4D97-AF65-F5344CB8AC3E}">
        <p14:creationId xmlns:p14="http://schemas.microsoft.com/office/powerpoint/2010/main" val="3304740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34</a:t>
            </a:fld>
            <a:endParaRPr lang="en-US"/>
          </a:p>
        </p:txBody>
      </p:sp>
    </p:spTree>
    <p:extLst>
      <p:ext uri="{BB962C8B-B14F-4D97-AF65-F5344CB8AC3E}">
        <p14:creationId xmlns:p14="http://schemas.microsoft.com/office/powerpoint/2010/main" val="675238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35</a:t>
            </a:fld>
            <a:endParaRPr lang="en-US"/>
          </a:p>
        </p:txBody>
      </p:sp>
    </p:spTree>
    <p:extLst>
      <p:ext uri="{BB962C8B-B14F-4D97-AF65-F5344CB8AC3E}">
        <p14:creationId xmlns:p14="http://schemas.microsoft.com/office/powerpoint/2010/main" val="114221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36</a:t>
            </a:fld>
            <a:endParaRPr lang="en-US"/>
          </a:p>
        </p:txBody>
      </p:sp>
    </p:spTree>
    <p:extLst>
      <p:ext uri="{BB962C8B-B14F-4D97-AF65-F5344CB8AC3E}">
        <p14:creationId xmlns:p14="http://schemas.microsoft.com/office/powerpoint/2010/main" val="339365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37</a:t>
            </a:fld>
            <a:endParaRPr lang="en-US"/>
          </a:p>
        </p:txBody>
      </p:sp>
    </p:spTree>
    <p:extLst>
      <p:ext uri="{BB962C8B-B14F-4D97-AF65-F5344CB8AC3E}">
        <p14:creationId xmlns:p14="http://schemas.microsoft.com/office/powerpoint/2010/main" val="847991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52388"/>
            <a:ext cx="6943725" cy="3906837"/>
          </a:xfrm>
        </p:spPr>
      </p:sp>
      <p:sp>
        <p:nvSpPr>
          <p:cNvPr id="3" name="Notes Placeholder 2"/>
          <p:cNvSpPr>
            <a:spLocks noGrp="1"/>
          </p:cNvSpPr>
          <p:nvPr>
            <p:ph type="body" idx="1"/>
          </p:nvPr>
        </p:nvSpPr>
        <p:spPr>
          <a:xfrm>
            <a:off x="425798" y="4038927"/>
            <a:ext cx="5978333" cy="4953248"/>
          </a:xfrm>
        </p:spPr>
        <p:txBody>
          <a:bodyPr/>
          <a:lstStyle/>
          <a:p>
            <a:endParaRPr lang="en-US" sz="1200" dirty="0"/>
          </a:p>
        </p:txBody>
      </p:sp>
      <p:sp>
        <p:nvSpPr>
          <p:cNvPr id="4" name="Slide Number Placeholder 3"/>
          <p:cNvSpPr>
            <a:spLocks noGrp="1"/>
          </p:cNvSpPr>
          <p:nvPr>
            <p:ph type="sldNum" sz="quarter" idx="10"/>
          </p:nvPr>
        </p:nvSpPr>
        <p:spPr>
          <a:xfrm>
            <a:off x="3333321" y="8583785"/>
            <a:ext cx="3011699" cy="463407"/>
          </a:xfrm>
        </p:spPr>
        <p:txBody>
          <a:bodyPr/>
          <a:lstStyle/>
          <a:p>
            <a:fld id="{05A0BFFB-5D70-43A1-A9AA-0678080C2F2A}" type="slidenum">
              <a:rPr lang="en-US" smtClean="0"/>
              <a:t>38</a:t>
            </a:fld>
            <a:endParaRPr lang="en-US"/>
          </a:p>
        </p:txBody>
      </p:sp>
    </p:spTree>
    <p:extLst>
      <p:ext uri="{BB962C8B-B14F-4D97-AF65-F5344CB8AC3E}">
        <p14:creationId xmlns:p14="http://schemas.microsoft.com/office/powerpoint/2010/main" val="3151223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69875"/>
            <a:ext cx="6985000" cy="3930650"/>
          </a:xfrm>
        </p:spPr>
      </p:sp>
      <p:sp>
        <p:nvSpPr>
          <p:cNvPr id="3" name="Notes Placeholder 2"/>
          <p:cNvSpPr>
            <a:spLocks noGrp="1"/>
          </p:cNvSpPr>
          <p:nvPr>
            <p:ph type="body" idx="1"/>
          </p:nvPr>
        </p:nvSpPr>
        <p:spPr>
          <a:xfrm>
            <a:off x="576026" y="4380429"/>
            <a:ext cx="5866456" cy="4011643"/>
          </a:xfrm>
        </p:spPr>
        <p:txBody>
          <a:bodyPr/>
          <a:lstStyle/>
          <a:p>
            <a:endParaRPr lang="en-US" sz="1200"/>
          </a:p>
        </p:txBody>
      </p:sp>
      <p:sp>
        <p:nvSpPr>
          <p:cNvPr id="4" name="Slide Number Placeholder 3"/>
          <p:cNvSpPr>
            <a:spLocks noGrp="1"/>
          </p:cNvSpPr>
          <p:nvPr>
            <p:ph type="sldNum" sz="quarter" idx="10"/>
          </p:nvPr>
        </p:nvSpPr>
        <p:spPr>
          <a:xfrm>
            <a:off x="3397322" y="8448866"/>
            <a:ext cx="3011699" cy="463407"/>
          </a:xfrm>
        </p:spPr>
        <p:txBody>
          <a:bodyPr/>
          <a:lstStyle/>
          <a:p>
            <a:fld id="{05A0BFFB-5D70-43A1-A9AA-0678080C2F2A}" type="slidenum">
              <a:rPr lang="en-US" smtClean="0"/>
              <a:t>39</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69875"/>
            <a:ext cx="6985000" cy="3930650"/>
          </a:xfrm>
        </p:spPr>
      </p:sp>
      <p:sp>
        <p:nvSpPr>
          <p:cNvPr id="3" name="Notes Placeholder 2"/>
          <p:cNvSpPr>
            <a:spLocks noGrp="1"/>
          </p:cNvSpPr>
          <p:nvPr>
            <p:ph type="body" idx="1"/>
          </p:nvPr>
        </p:nvSpPr>
        <p:spPr>
          <a:xfrm>
            <a:off x="576026" y="4380429"/>
            <a:ext cx="5866456" cy="4011643"/>
          </a:xfrm>
        </p:spPr>
        <p:txBody>
          <a:bodyPr/>
          <a:lstStyle/>
          <a:p>
            <a:endParaRPr lang="en-US" sz="1200" dirty="0"/>
          </a:p>
        </p:txBody>
      </p:sp>
      <p:sp>
        <p:nvSpPr>
          <p:cNvPr id="4" name="Slide Number Placeholder 3"/>
          <p:cNvSpPr>
            <a:spLocks noGrp="1"/>
          </p:cNvSpPr>
          <p:nvPr>
            <p:ph type="sldNum" sz="quarter" idx="10"/>
          </p:nvPr>
        </p:nvSpPr>
        <p:spPr>
          <a:xfrm>
            <a:off x="3397322" y="8448866"/>
            <a:ext cx="3011699" cy="463407"/>
          </a:xfrm>
        </p:spPr>
        <p:txBody>
          <a:bodyPr/>
          <a:lstStyle/>
          <a:p>
            <a:fld id="{05A0BFFB-5D70-43A1-A9AA-0678080C2F2A}" type="slidenum">
              <a:rPr lang="en-US" smtClean="0"/>
              <a:t>40</a:t>
            </a:fld>
            <a:endParaRPr lang="en-US"/>
          </a:p>
        </p:txBody>
      </p:sp>
    </p:spTree>
    <p:extLst>
      <p:ext uri="{BB962C8B-B14F-4D97-AF65-F5344CB8AC3E}">
        <p14:creationId xmlns:p14="http://schemas.microsoft.com/office/powerpoint/2010/main" val="15716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69875"/>
            <a:ext cx="6985000" cy="3930650"/>
          </a:xfrm>
        </p:spPr>
      </p:sp>
      <p:sp>
        <p:nvSpPr>
          <p:cNvPr id="3" name="Notes Placeholder 2"/>
          <p:cNvSpPr>
            <a:spLocks noGrp="1"/>
          </p:cNvSpPr>
          <p:nvPr>
            <p:ph type="body" idx="1"/>
          </p:nvPr>
        </p:nvSpPr>
        <p:spPr>
          <a:xfrm>
            <a:off x="576026" y="4380429"/>
            <a:ext cx="5866456" cy="4011643"/>
          </a:xfrm>
        </p:spPr>
        <p:txBody>
          <a:bodyPr/>
          <a:lstStyle/>
          <a:p>
            <a:endParaRPr lang="en-US" sz="1200" dirty="0"/>
          </a:p>
        </p:txBody>
      </p:sp>
      <p:sp>
        <p:nvSpPr>
          <p:cNvPr id="4" name="Slide Number Placeholder 3"/>
          <p:cNvSpPr>
            <a:spLocks noGrp="1"/>
          </p:cNvSpPr>
          <p:nvPr>
            <p:ph type="sldNum" sz="quarter" idx="10"/>
          </p:nvPr>
        </p:nvSpPr>
        <p:spPr>
          <a:xfrm>
            <a:off x="3397322" y="8448866"/>
            <a:ext cx="3011699" cy="463407"/>
          </a:xfrm>
        </p:spPr>
        <p:txBody>
          <a:bodyPr/>
          <a:lstStyle/>
          <a:p>
            <a:fld id="{05A0BFFB-5D70-43A1-A9AA-0678080C2F2A}" type="slidenum">
              <a:rPr lang="en-US" smtClean="0"/>
              <a:t>41</a:t>
            </a:fld>
            <a:endParaRPr lang="en-US"/>
          </a:p>
        </p:txBody>
      </p:sp>
    </p:spTree>
    <p:extLst>
      <p:ext uri="{BB962C8B-B14F-4D97-AF65-F5344CB8AC3E}">
        <p14:creationId xmlns:p14="http://schemas.microsoft.com/office/powerpoint/2010/main" val="319937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0BFFB-5D70-43A1-A9AA-0678080C2F2A}" type="slidenum">
              <a:rPr lang="en-US" smtClean="0"/>
              <a:t>5</a:t>
            </a:fld>
            <a:endParaRPr lang="en-US"/>
          </a:p>
        </p:txBody>
      </p:sp>
    </p:spTree>
    <p:extLst>
      <p:ext uri="{BB962C8B-B14F-4D97-AF65-F5344CB8AC3E}">
        <p14:creationId xmlns:p14="http://schemas.microsoft.com/office/powerpoint/2010/main" val="182325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69875"/>
            <a:ext cx="6985000" cy="3930650"/>
          </a:xfrm>
        </p:spPr>
      </p:sp>
      <p:sp>
        <p:nvSpPr>
          <p:cNvPr id="3" name="Notes Placeholder 2"/>
          <p:cNvSpPr>
            <a:spLocks noGrp="1"/>
          </p:cNvSpPr>
          <p:nvPr>
            <p:ph type="body" idx="1"/>
          </p:nvPr>
        </p:nvSpPr>
        <p:spPr>
          <a:xfrm>
            <a:off x="576026" y="4380429"/>
            <a:ext cx="5866456" cy="4011643"/>
          </a:xfrm>
        </p:spPr>
        <p:txBody>
          <a:bodyPr/>
          <a:lstStyle/>
          <a:p>
            <a:endParaRPr lang="en-US" sz="1200" dirty="0"/>
          </a:p>
        </p:txBody>
      </p:sp>
      <p:sp>
        <p:nvSpPr>
          <p:cNvPr id="4" name="Slide Number Placeholder 3"/>
          <p:cNvSpPr>
            <a:spLocks noGrp="1"/>
          </p:cNvSpPr>
          <p:nvPr>
            <p:ph type="sldNum" sz="quarter" idx="10"/>
          </p:nvPr>
        </p:nvSpPr>
        <p:spPr>
          <a:xfrm>
            <a:off x="3397322" y="8448866"/>
            <a:ext cx="3011699" cy="463407"/>
          </a:xfrm>
        </p:spPr>
        <p:txBody>
          <a:bodyPr/>
          <a:lstStyle/>
          <a:p>
            <a:fld id="{05A0BFFB-5D70-43A1-A9AA-0678080C2F2A}" type="slidenum">
              <a:rPr lang="en-US" smtClean="0"/>
              <a:t>42</a:t>
            </a:fld>
            <a:endParaRPr lang="en-US"/>
          </a:p>
        </p:txBody>
      </p:sp>
    </p:spTree>
    <p:extLst>
      <p:ext uri="{BB962C8B-B14F-4D97-AF65-F5344CB8AC3E}">
        <p14:creationId xmlns:p14="http://schemas.microsoft.com/office/powerpoint/2010/main" val="3958288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69875"/>
            <a:ext cx="6985000" cy="3930650"/>
          </a:xfrm>
        </p:spPr>
      </p:sp>
      <p:sp>
        <p:nvSpPr>
          <p:cNvPr id="3" name="Notes Placeholder 2"/>
          <p:cNvSpPr>
            <a:spLocks noGrp="1"/>
          </p:cNvSpPr>
          <p:nvPr>
            <p:ph type="body" idx="1"/>
          </p:nvPr>
        </p:nvSpPr>
        <p:spPr>
          <a:xfrm>
            <a:off x="576026" y="4380429"/>
            <a:ext cx="5866456" cy="4011643"/>
          </a:xfrm>
        </p:spPr>
        <p:txBody>
          <a:bodyPr/>
          <a:lstStyle/>
          <a:p>
            <a:endParaRPr lang="en-US" sz="1200" dirty="0"/>
          </a:p>
        </p:txBody>
      </p:sp>
      <p:sp>
        <p:nvSpPr>
          <p:cNvPr id="4" name="Slide Number Placeholder 3"/>
          <p:cNvSpPr>
            <a:spLocks noGrp="1"/>
          </p:cNvSpPr>
          <p:nvPr>
            <p:ph type="sldNum" sz="quarter" idx="10"/>
          </p:nvPr>
        </p:nvSpPr>
        <p:spPr>
          <a:xfrm>
            <a:off x="3397322" y="8448866"/>
            <a:ext cx="3011699" cy="463407"/>
          </a:xfrm>
        </p:spPr>
        <p:txBody>
          <a:bodyPr/>
          <a:lstStyle/>
          <a:p>
            <a:fld id="{05A0BFFB-5D70-43A1-A9AA-0678080C2F2A}" type="slidenum">
              <a:rPr lang="en-US" smtClean="0"/>
              <a:t>43</a:t>
            </a:fld>
            <a:endParaRPr lang="en-US"/>
          </a:p>
        </p:txBody>
      </p:sp>
    </p:spTree>
    <p:extLst>
      <p:ext uri="{BB962C8B-B14F-4D97-AF65-F5344CB8AC3E}">
        <p14:creationId xmlns:p14="http://schemas.microsoft.com/office/powerpoint/2010/main" val="1274941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128588"/>
            <a:ext cx="6943725" cy="3906837"/>
          </a:xfrm>
        </p:spPr>
      </p:sp>
      <p:sp>
        <p:nvSpPr>
          <p:cNvPr id="3" name="Notes Placeholder 2"/>
          <p:cNvSpPr>
            <a:spLocks noGrp="1"/>
          </p:cNvSpPr>
          <p:nvPr>
            <p:ph type="body" idx="1"/>
          </p:nvPr>
        </p:nvSpPr>
        <p:spPr>
          <a:xfrm>
            <a:off x="539452" y="4182542"/>
            <a:ext cx="5933981" cy="4695242"/>
          </a:xfrm>
        </p:spPr>
        <p:txBody>
          <a:bodyPr/>
          <a:lstStyle/>
          <a:p>
            <a:pPr marL="0" indent="0" algn="just">
              <a:lnSpc>
                <a:spcPct val="100000"/>
              </a:lnSpc>
              <a:spcBef>
                <a:spcPts val="300"/>
              </a:spcBef>
              <a:spcAft>
                <a:spcPts val="300"/>
              </a:spcAft>
              <a:buNone/>
              <a:tabLst>
                <a:tab pos="285750" algn="l"/>
              </a:tabLst>
            </a:pPr>
            <a:endParaRPr lang="vi-VN" sz="1200" b="1" i="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443040" y="8448866"/>
            <a:ext cx="3011699" cy="463407"/>
          </a:xfrm>
        </p:spPr>
        <p:txBody>
          <a:bodyPr/>
          <a:lstStyle/>
          <a:p>
            <a:fld id="{05A0BFFB-5D70-43A1-A9AA-0678080C2F2A}" type="slidenum">
              <a:rPr lang="en-US" smtClean="0"/>
              <a:t>44</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69850"/>
            <a:ext cx="6973888" cy="3924300"/>
          </a:xfrm>
        </p:spPr>
      </p:sp>
      <p:sp>
        <p:nvSpPr>
          <p:cNvPr id="3" name="Notes Placeholder 2"/>
          <p:cNvSpPr>
            <a:spLocks noGrp="1"/>
          </p:cNvSpPr>
          <p:nvPr>
            <p:ph type="body" idx="1"/>
          </p:nvPr>
        </p:nvSpPr>
        <p:spPr>
          <a:xfrm>
            <a:off x="695010" y="4083601"/>
            <a:ext cx="5750995" cy="4623284"/>
          </a:xfrm>
        </p:spPr>
        <p:txBody>
          <a:bodyPr/>
          <a:lstStyle/>
          <a:p>
            <a:endParaRPr lang="en-US" sz="1200" dirty="0"/>
          </a:p>
        </p:txBody>
      </p:sp>
      <p:sp>
        <p:nvSpPr>
          <p:cNvPr id="4" name="Slide Number Placeholder 3"/>
          <p:cNvSpPr>
            <a:spLocks noGrp="1"/>
          </p:cNvSpPr>
          <p:nvPr>
            <p:ph type="sldNum" sz="quarter" idx="10"/>
          </p:nvPr>
        </p:nvSpPr>
        <p:spPr>
          <a:xfrm>
            <a:off x="3433897" y="8457860"/>
            <a:ext cx="3011699" cy="463407"/>
          </a:xfrm>
        </p:spPr>
        <p:txBody>
          <a:bodyPr/>
          <a:lstStyle/>
          <a:p>
            <a:fld id="{05A0BFFB-5D70-43A1-A9AA-0678080C2F2A}" type="slidenum">
              <a:rPr lang="en-US" smtClean="0"/>
              <a:t>45</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46</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47</a:t>
            </a:fld>
            <a:endParaRPr lang="en-US"/>
          </a:p>
        </p:txBody>
      </p:sp>
    </p:spTree>
    <p:extLst>
      <p:ext uri="{BB962C8B-B14F-4D97-AF65-F5344CB8AC3E}">
        <p14:creationId xmlns:p14="http://schemas.microsoft.com/office/powerpoint/2010/main" val="669087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48</a:t>
            </a:fld>
            <a:endParaRPr lang="en-US"/>
          </a:p>
        </p:txBody>
      </p:sp>
    </p:spTree>
    <p:extLst>
      <p:ext uri="{BB962C8B-B14F-4D97-AF65-F5344CB8AC3E}">
        <p14:creationId xmlns:p14="http://schemas.microsoft.com/office/powerpoint/2010/main" val="570307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49</a:t>
            </a:fld>
            <a:endParaRPr lang="en-US"/>
          </a:p>
        </p:txBody>
      </p:sp>
    </p:spTree>
    <p:extLst>
      <p:ext uri="{BB962C8B-B14F-4D97-AF65-F5344CB8AC3E}">
        <p14:creationId xmlns:p14="http://schemas.microsoft.com/office/powerpoint/2010/main" val="1834508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50</a:t>
            </a:fld>
            <a:endParaRPr lang="en-US"/>
          </a:p>
        </p:txBody>
      </p:sp>
    </p:spTree>
    <p:extLst>
      <p:ext uri="{BB962C8B-B14F-4D97-AF65-F5344CB8AC3E}">
        <p14:creationId xmlns:p14="http://schemas.microsoft.com/office/powerpoint/2010/main" val="1110577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51</a:t>
            </a:fld>
            <a:endParaRPr lang="en-US"/>
          </a:p>
        </p:txBody>
      </p:sp>
    </p:spTree>
    <p:extLst>
      <p:ext uri="{BB962C8B-B14F-4D97-AF65-F5344CB8AC3E}">
        <p14:creationId xmlns:p14="http://schemas.microsoft.com/office/powerpoint/2010/main" val="263780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577850"/>
            <a:ext cx="7069138" cy="3976688"/>
          </a:xfrm>
        </p:spPr>
      </p:sp>
      <p:sp>
        <p:nvSpPr>
          <p:cNvPr id="3" name="Notes Placeholder 2"/>
          <p:cNvSpPr>
            <a:spLocks noGrp="1"/>
          </p:cNvSpPr>
          <p:nvPr>
            <p:ph type="body" idx="1"/>
          </p:nvPr>
        </p:nvSpPr>
        <p:spPr>
          <a:xfrm>
            <a:off x="565164" y="4875446"/>
            <a:ext cx="5608883" cy="3796133"/>
          </a:xfrm>
        </p:spPr>
        <p:txBody>
          <a:bodyPr/>
          <a:lstStyle/>
          <a:p>
            <a:pPr algn="just">
              <a:spcBef>
                <a:spcPts val="600"/>
              </a:spcBef>
              <a:spcAft>
                <a:spcPts val="600"/>
              </a:spcAft>
            </a:pPr>
            <a:endParaRPr lang="en-US" sz="1600" i="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287605" y="8349924"/>
            <a:ext cx="3011699" cy="463407"/>
          </a:xfrm>
        </p:spPr>
        <p:txBody>
          <a:bodyPr/>
          <a:lstStyle/>
          <a:p>
            <a:fld id="{05A0BFFB-5D70-43A1-A9AA-0678080C2F2A}" type="slidenum">
              <a:rPr lang="en-US" smtClean="0"/>
              <a:t>7</a:t>
            </a:fld>
            <a:endParaRPr lang="en-US"/>
          </a:p>
        </p:txBody>
      </p:sp>
    </p:spTree>
    <p:extLst>
      <p:ext uri="{BB962C8B-B14F-4D97-AF65-F5344CB8AC3E}">
        <p14:creationId xmlns:p14="http://schemas.microsoft.com/office/powerpoint/2010/main" val="3743834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07950"/>
            <a:ext cx="7031038" cy="3956050"/>
          </a:xfrm>
        </p:spPr>
      </p:sp>
      <p:sp>
        <p:nvSpPr>
          <p:cNvPr id="3" name="Notes Placeholder 2"/>
          <p:cNvSpPr>
            <a:spLocks noGrp="1"/>
          </p:cNvSpPr>
          <p:nvPr>
            <p:ph type="body" idx="1"/>
          </p:nvPr>
        </p:nvSpPr>
        <p:spPr>
          <a:xfrm>
            <a:off x="521167" y="4205238"/>
            <a:ext cx="5970553" cy="4321755"/>
          </a:xfrm>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360750" y="8286960"/>
            <a:ext cx="3011699" cy="463407"/>
          </a:xfrm>
        </p:spPr>
        <p:txBody>
          <a:bodyPr/>
          <a:lstStyle/>
          <a:p>
            <a:fld id="{05A0BFFB-5D70-43A1-A9AA-0678080C2F2A}" type="slidenum">
              <a:rPr lang="en-US" smtClean="0"/>
              <a:t>52</a:t>
            </a:fld>
            <a:endParaRPr lang="en-US"/>
          </a:p>
        </p:txBody>
      </p:sp>
    </p:spTree>
    <p:extLst>
      <p:ext uri="{BB962C8B-B14F-4D97-AF65-F5344CB8AC3E}">
        <p14:creationId xmlns:p14="http://schemas.microsoft.com/office/powerpoint/2010/main" val="581869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53</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54</a:t>
            </a:fld>
            <a:endParaRPr lang="en-US"/>
          </a:p>
        </p:txBody>
      </p:sp>
    </p:spTree>
    <p:extLst>
      <p:ext uri="{BB962C8B-B14F-4D97-AF65-F5344CB8AC3E}">
        <p14:creationId xmlns:p14="http://schemas.microsoft.com/office/powerpoint/2010/main" val="3619016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55</a:t>
            </a:fld>
            <a:endParaRPr lang="en-US"/>
          </a:p>
        </p:txBody>
      </p:sp>
    </p:spTree>
    <p:extLst>
      <p:ext uri="{BB962C8B-B14F-4D97-AF65-F5344CB8AC3E}">
        <p14:creationId xmlns:p14="http://schemas.microsoft.com/office/powerpoint/2010/main" val="2294004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56</a:t>
            </a:fld>
            <a:endParaRPr lang="en-US"/>
          </a:p>
        </p:txBody>
      </p:sp>
    </p:spTree>
    <p:extLst>
      <p:ext uri="{BB962C8B-B14F-4D97-AF65-F5344CB8AC3E}">
        <p14:creationId xmlns:p14="http://schemas.microsoft.com/office/powerpoint/2010/main" val="1486311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57</a:t>
            </a:fld>
            <a:endParaRPr lang="en-US"/>
          </a:p>
        </p:txBody>
      </p:sp>
    </p:spTree>
    <p:extLst>
      <p:ext uri="{BB962C8B-B14F-4D97-AF65-F5344CB8AC3E}">
        <p14:creationId xmlns:p14="http://schemas.microsoft.com/office/powerpoint/2010/main" val="773836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58</a:t>
            </a:fld>
            <a:endParaRPr lang="en-US"/>
          </a:p>
        </p:txBody>
      </p:sp>
    </p:spTree>
    <p:extLst>
      <p:ext uri="{BB962C8B-B14F-4D97-AF65-F5344CB8AC3E}">
        <p14:creationId xmlns:p14="http://schemas.microsoft.com/office/powerpoint/2010/main" val="330719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59</a:t>
            </a:fld>
            <a:endParaRPr lang="en-US"/>
          </a:p>
        </p:txBody>
      </p:sp>
    </p:spTree>
    <p:extLst>
      <p:ext uri="{BB962C8B-B14F-4D97-AF65-F5344CB8AC3E}">
        <p14:creationId xmlns:p14="http://schemas.microsoft.com/office/powerpoint/2010/main" val="2672742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60</a:t>
            </a:fld>
            <a:endParaRPr lang="en-US"/>
          </a:p>
        </p:txBody>
      </p:sp>
    </p:spTree>
    <p:extLst>
      <p:ext uri="{BB962C8B-B14F-4D97-AF65-F5344CB8AC3E}">
        <p14:creationId xmlns:p14="http://schemas.microsoft.com/office/powerpoint/2010/main" val="2785139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61</a:t>
            </a:fld>
            <a:endParaRPr lang="en-US"/>
          </a:p>
        </p:txBody>
      </p:sp>
    </p:spTree>
    <p:extLst>
      <p:ext uri="{BB962C8B-B14F-4D97-AF65-F5344CB8AC3E}">
        <p14:creationId xmlns:p14="http://schemas.microsoft.com/office/powerpoint/2010/main" val="332833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654050"/>
            <a:ext cx="6883400" cy="3871913"/>
          </a:xfrm>
        </p:spPr>
      </p:sp>
      <p:sp>
        <p:nvSpPr>
          <p:cNvPr id="3" name="Notes Placeholder 2"/>
          <p:cNvSpPr>
            <a:spLocks noGrp="1"/>
          </p:cNvSpPr>
          <p:nvPr>
            <p:ph type="body" idx="1"/>
          </p:nvPr>
        </p:nvSpPr>
        <p:spPr>
          <a:xfrm>
            <a:off x="658316" y="4803178"/>
            <a:ext cx="5596753" cy="3278389"/>
          </a:xfrm>
        </p:spPr>
        <p:txBody>
          <a:bodyPr/>
          <a:lstStyle/>
          <a:p>
            <a:endParaRPr lang="en-US" dirty="0"/>
          </a:p>
        </p:txBody>
      </p:sp>
      <p:sp>
        <p:nvSpPr>
          <p:cNvPr id="4" name="Slide Number Placeholder 3"/>
          <p:cNvSpPr>
            <a:spLocks noGrp="1"/>
          </p:cNvSpPr>
          <p:nvPr>
            <p:ph type="sldNum" sz="quarter" idx="10"/>
          </p:nvPr>
        </p:nvSpPr>
        <p:spPr>
          <a:xfrm>
            <a:off x="3385259" y="8444617"/>
            <a:ext cx="3011699" cy="463407"/>
          </a:xfrm>
        </p:spPr>
        <p:txBody>
          <a:bodyPr/>
          <a:lstStyle/>
          <a:p>
            <a:fld id="{05A0BFFB-5D70-43A1-A9AA-0678080C2F2A}" type="slidenum">
              <a:rPr lang="en-US" smtClean="0"/>
              <a:t>8</a:t>
            </a:fld>
            <a:endParaRPr lang="en-US"/>
          </a:p>
        </p:txBody>
      </p:sp>
    </p:spTree>
    <p:extLst>
      <p:ext uri="{BB962C8B-B14F-4D97-AF65-F5344CB8AC3E}">
        <p14:creationId xmlns:p14="http://schemas.microsoft.com/office/powerpoint/2010/main" val="257155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62</a:t>
            </a:fld>
            <a:endParaRPr lang="en-US"/>
          </a:p>
        </p:txBody>
      </p:sp>
    </p:spTree>
    <p:extLst>
      <p:ext uri="{BB962C8B-B14F-4D97-AF65-F5344CB8AC3E}">
        <p14:creationId xmlns:p14="http://schemas.microsoft.com/office/powerpoint/2010/main" val="2479726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63</a:t>
            </a:fld>
            <a:endParaRPr lang="en-US"/>
          </a:p>
        </p:txBody>
      </p:sp>
    </p:spTree>
    <p:extLst>
      <p:ext uri="{BB962C8B-B14F-4D97-AF65-F5344CB8AC3E}">
        <p14:creationId xmlns:p14="http://schemas.microsoft.com/office/powerpoint/2010/main" val="2963053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64</a:t>
            </a:fld>
            <a:endParaRPr lang="en-US"/>
          </a:p>
        </p:txBody>
      </p:sp>
    </p:spTree>
    <p:extLst>
      <p:ext uri="{BB962C8B-B14F-4D97-AF65-F5344CB8AC3E}">
        <p14:creationId xmlns:p14="http://schemas.microsoft.com/office/powerpoint/2010/main" val="1905851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65</a:t>
            </a:fld>
            <a:endParaRPr lang="en-US"/>
          </a:p>
        </p:txBody>
      </p:sp>
    </p:spTree>
    <p:extLst>
      <p:ext uri="{BB962C8B-B14F-4D97-AF65-F5344CB8AC3E}">
        <p14:creationId xmlns:p14="http://schemas.microsoft.com/office/powerpoint/2010/main" val="3990040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66</a:t>
            </a:fld>
            <a:endParaRPr lang="en-US"/>
          </a:p>
        </p:txBody>
      </p:sp>
    </p:spTree>
    <p:extLst>
      <p:ext uri="{BB962C8B-B14F-4D97-AF65-F5344CB8AC3E}">
        <p14:creationId xmlns:p14="http://schemas.microsoft.com/office/powerpoint/2010/main" val="1654425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67</a:t>
            </a:fld>
            <a:endParaRPr lang="en-US"/>
          </a:p>
        </p:txBody>
      </p:sp>
    </p:spTree>
    <p:extLst>
      <p:ext uri="{BB962C8B-B14F-4D97-AF65-F5344CB8AC3E}">
        <p14:creationId xmlns:p14="http://schemas.microsoft.com/office/powerpoint/2010/main" val="2334089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6225"/>
            <a:ext cx="7040563" cy="3960813"/>
          </a:xfrm>
        </p:spPr>
      </p:sp>
      <p:sp>
        <p:nvSpPr>
          <p:cNvPr id="3" name="Notes Placeholder 2"/>
          <p:cNvSpPr>
            <a:spLocks noGrp="1"/>
          </p:cNvSpPr>
          <p:nvPr>
            <p:ph type="body" idx="1"/>
          </p:nvPr>
        </p:nvSpPr>
        <p:spPr>
          <a:xfrm>
            <a:off x="595162" y="4308471"/>
            <a:ext cx="5806308" cy="4589049"/>
          </a:xfrm>
        </p:spPr>
        <p:txBody>
          <a:bodyPr/>
          <a:lstStyle/>
          <a:p>
            <a:endParaRPr lang="en-US" sz="1200" dirty="0"/>
          </a:p>
        </p:txBody>
      </p:sp>
      <p:sp>
        <p:nvSpPr>
          <p:cNvPr id="4" name="Slide Number Placeholder 3"/>
          <p:cNvSpPr>
            <a:spLocks noGrp="1"/>
          </p:cNvSpPr>
          <p:nvPr>
            <p:ph type="sldNum" sz="quarter" idx="10"/>
          </p:nvPr>
        </p:nvSpPr>
        <p:spPr>
          <a:xfrm>
            <a:off x="3261933" y="8625922"/>
            <a:ext cx="3011699" cy="463407"/>
          </a:xfrm>
        </p:spPr>
        <p:txBody>
          <a:bodyPr/>
          <a:lstStyle/>
          <a:p>
            <a:fld id="{05A0BFFB-5D70-43A1-A9AA-0678080C2F2A}" type="slidenum">
              <a:rPr lang="en-US" smtClean="0"/>
              <a:t>68</a:t>
            </a:fld>
            <a:endParaRPr lang="en-US"/>
          </a:p>
        </p:txBody>
      </p:sp>
    </p:spTree>
    <p:extLst>
      <p:ext uri="{BB962C8B-B14F-4D97-AF65-F5344CB8AC3E}">
        <p14:creationId xmlns:p14="http://schemas.microsoft.com/office/powerpoint/2010/main" val="1507060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0"/>
            <a:ext cx="6951663" cy="3911600"/>
          </a:xfrm>
        </p:spPr>
      </p:sp>
      <p:sp>
        <p:nvSpPr>
          <p:cNvPr id="3" name="Notes Placeholder 2"/>
          <p:cNvSpPr>
            <a:spLocks noGrp="1"/>
          </p:cNvSpPr>
          <p:nvPr>
            <p:ph type="body" idx="1"/>
          </p:nvPr>
        </p:nvSpPr>
        <p:spPr>
          <a:xfrm>
            <a:off x="286951" y="3932016"/>
            <a:ext cx="6368430" cy="4834833"/>
          </a:xfrm>
        </p:spPr>
        <p:txBody>
          <a:bodyPr/>
          <a:lstStyle/>
          <a:p>
            <a:pPr>
              <a:spcBef>
                <a:spcPts val="100"/>
              </a:spcBef>
              <a:spcAft>
                <a:spcPts val="100"/>
              </a:spcAft>
            </a:pPr>
            <a:endParaRPr lang="en-US" sz="1100"/>
          </a:p>
        </p:txBody>
      </p:sp>
      <p:sp>
        <p:nvSpPr>
          <p:cNvPr id="4" name="Slide Number Placeholder 3"/>
          <p:cNvSpPr>
            <a:spLocks noGrp="1"/>
          </p:cNvSpPr>
          <p:nvPr>
            <p:ph type="sldNum" sz="quarter" idx="10"/>
          </p:nvPr>
        </p:nvSpPr>
        <p:spPr>
          <a:xfrm>
            <a:off x="3580189" y="8493840"/>
            <a:ext cx="3011699" cy="463407"/>
          </a:xfrm>
        </p:spPr>
        <p:txBody>
          <a:bodyPr/>
          <a:lstStyle/>
          <a:p>
            <a:fld id="{05A0BFFB-5D70-43A1-A9AA-0678080C2F2A}" type="slidenum">
              <a:rPr lang="en-US" smtClean="0"/>
              <a:t>69</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9413"/>
            <a:ext cx="6918326" cy="3892550"/>
          </a:xfrm>
        </p:spPr>
      </p:sp>
      <p:sp>
        <p:nvSpPr>
          <p:cNvPr id="3" name="Notes Placeholder 2"/>
          <p:cNvSpPr>
            <a:spLocks noGrp="1"/>
          </p:cNvSpPr>
          <p:nvPr>
            <p:ph type="body" idx="1"/>
          </p:nvPr>
        </p:nvSpPr>
        <p:spPr>
          <a:xfrm>
            <a:off x="340974" y="4621008"/>
            <a:ext cx="6260466" cy="3878999"/>
          </a:xfrm>
        </p:spPr>
        <p:txBody>
          <a:bodyPr/>
          <a:lstStyle/>
          <a:p>
            <a:pPr marL="285750" indent="-285750">
              <a:spcBef>
                <a:spcPts val="600"/>
              </a:spcBef>
              <a:spcAft>
                <a:spcPts val="600"/>
              </a:spcAft>
              <a:buFont typeface="Wingdings" pitchFamily="2" charset="2"/>
              <a:buChar char="§"/>
            </a:pPr>
            <a:endParaRPr lang="en-US" sz="1100">
              <a:solidFill>
                <a:srgbClr val="0000FF"/>
              </a:solidFill>
              <a:latin typeface="Times New Roman" pitchFamily="18" charset="0"/>
              <a:cs typeface="Times New Roman" pitchFamily="18" charset="0"/>
            </a:endParaRPr>
          </a:p>
          <a:p>
            <a:pPr algn="ctr">
              <a:spcBef>
                <a:spcPts val="100"/>
              </a:spcBef>
              <a:spcAft>
                <a:spcPts val="100"/>
              </a:spcAft>
            </a:pPr>
            <a:endParaRPr lang="en-US" sz="1100" i="1"/>
          </a:p>
        </p:txBody>
      </p:sp>
      <p:sp>
        <p:nvSpPr>
          <p:cNvPr id="4" name="Slide Number Placeholder 3"/>
          <p:cNvSpPr>
            <a:spLocks noGrp="1"/>
          </p:cNvSpPr>
          <p:nvPr>
            <p:ph type="sldNum" sz="quarter" idx="10"/>
          </p:nvPr>
        </p:nvSpPr>
        <p:spPr>
          <a:xfrm>
            <a:off x="3144106" y="8077458"/>
            <a:ext cx="3011699" cy="463407"/>
          </a:xfrm>
        </p:spPr>
        <p:txBody>
          <a:bodyPr/>
          <a:lstStyle/>
          <a:p>
            <a:fld id="{05A0BFFB-5D70-43A1-A9AA-0678080C2F2A}" type="slidenum">
              <a:rPr lang="en-US" smtClean="0"/>
              <a:t>70</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9413"/>
            <a:ext cx="6918326" cy="3892550"/>
          </a:xfrm>
        </p:spPr>
      </p:sp>
      <p:sp>
        <p:nvSpPr>
          <p:cNvPr id="3" name="Notes Placeholder 2"/>
          <p:cNvSpPr>
            <a:spLocks noGrp="1"/>
          </p:cNvSpPr>
          <p:nvPr>
            <p:ph type="body" idx="1"/>
          </p:nvPr>
        </p:nvSpPr>
        <p:spPr>
          <a:xfrm>
            <a:off x="340974" y="4621008"/>
            <a:ext cx="6260466" cy="3878999"/>
          </a:xfrm>
        </p:spPr>
        <p:txBody>
          <a:bodyPr/>
          <a:lstStyle/>
          <a:p>
            <a:pPr marL="285750" indent="-285750">
              <a:spcBef>
                <a:spcPts val="600"/>
              </a:spcBef>
              <a:spcAft>
                <a:spcPts val="600"/>
              </a:spcAft>
              <a:buFont typeface="Wingdings" pitchFamily="2" charset="2"/>
              <a:buChar char="§"/>
            </a:pPr>
            <a:endParaRPr lang="en-US" sz="1100">
              <a:solidFill>
                <a:srgbClr val="0000FF"/>
              </a:solidFill>
              <a:latin typeface="Times New Roman" pitchFamily="18" charset="0"/>
              <a:cs typeface="Times New Roman" pitchFamily="18" charset="0"/>
            </a:endParaRPr>
          </a:p>
          <a:p>
            <a:pPr algn="ctr">
              <a:spcBef>
                <a:spcPts val="100"/>
              </a:spcBef>
              <a:spcAft>
                <a:spcPts val="100"/>
              </a:spcAft>
            </a:pPr>
            <a:endParaRPr lang="en-US" sz="1100" i="1"/>
          </a:p>
        </p:txBody>
      </p:sp>
      <p:sp>
        <p:nvSpPr>
          <p:cNvPr id="4" name="Slide Number Placeholder 3"/>
          <p:cNvSpPr>
            <a:spLocks noGrp="1"/>
          </p:cNvSpPr>
          <p:nvPr>
            <p:ph type="sldNum" sz="quarter" idx="10"/>
          </p:nvPr>
        </p:nvSpPr>
        <p:spPr>
          <a:xfrm>
            <a:off x="3144106" y="8077458"/>
            <a:ext cx="3011699" cy="463407"/>
          </a:xfrm>
        </p:spPr>
        <p:txBody>
          <a:bodyPr/>
          <a:lstStyle/>
          <a:p>
            <a:fld id="{05A0BFFB-5D70-43A1-A9AA-0678080C2F2A}" type="slidenum">
              <a:rPr lang="en-US" smtClean="0"/>
              <a:t>71</a:t>
            </a:fld>
            <a:endParaRPr lang="en-US"/>
          </a:p>
        </p:txBody>
      </p:sp>
    </p:spTree>
    <p:extLst>
      <p:ext uri="{BB962C8B-B14F-4D97-AF65-F5344CB8AC3E}">
        <p14:creationId xmlns:p14="http://schemas.microsoft.com/office/powerpoint/2010/main" val="270315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414338"/>
            <a:ext cx="7021513" cy="3951287"/>
          </a:xfrm>
        </p:spPr>
      </p:sp>
      <p:sp>
        <p:nvSpPr>
          <p:cNvPr id="3" name="Notes Placeholder 2"/>
          <p:cNvSpPr>
            <a:spLocks noGrp="1"/>
          </p:cNvSpPr>
          <p:nvPr>
            <p:ph type="body" idx="1"/>
          </p:nvPr>
        </p:nvSpPr>
        <p:spPr>
          <a:xfrm>
            <a:off x="512025" y="4537856"/>
            <a:ext cx="6013766" cy="4404711"/>
          </a:xfrm>
        </p:spPr>
        <p:txBody>
          <a:bodyPr/>
          <a:lstStyle/>
          <a:p>
            <a:pPr>
              <a:spcAft>
                <a:spcPts val="300"/>
              </a:spcAft>
            </a:pPr>
            <a:endParaRPr lang="en-US" sz="1600" dirty="0"/>
          </a:p>
        </p:txBody>
      </p:sp>
      <p:sp>
        <p:nvSpPr>
          <p:cNvPr id="4" name="Slide Number Placeholder 3"/>
          <p:cNvSpPr>
            <a:spLocks noGrp="1"/>
          </p:cNvSpPr>
          <p:nvPr>
            <p:ph type="sldNum" sz="quarter" idx="10"/>
          </p:nvPr>
        </p:nvSpPr>
        <p:spPr>
          <a:xfrm>
            <a:off x="3425769" y="8493463"/>
            <a:ext cx="3011699" cy="463407"/>
          </a:xfrm>
        </p:spPr>
        <p:txBody>
          <a:bodyPr/>
          <a:lstStyle/>
          <a:p>
            <a:fld id="{05A0BFFB-5D70-43A1-A9AA-0678080C2F2A}" type="slidenum">
              <a:rPr lang="en-US" smtClean="0"/>
              <a:t>9</a:t>
            </a:fld>
            <a:endParaRPr lang="en-US"/>
          </a:p>
        </p:txBody>
      </p:sp>
    </p:spTree>
    <p:extLst>
      <p:ext uri="{BB962C8B-B14F-4D97-AF65-F5344CB8AC3E}">
        <p14:creationId xmlns:p14="http://schemas.microsoft.com/office/powerpoint/2010/main" val="19071679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9413"/>
            <a:ext cx="6918326" cy="3892550"/>
          </a:xfrm>
        </p:spPr>
      </p:sp>
      <p:sp>
        <p:nvSpPr>
          <p:cNvPr id="3" name="Notes Placeholder 2"/>
          <p:cNvSpPr>
            <a:spLocks noGrp="1"/>
          </p:cNvSpPr>
          <p:nvPr>
            <p:ph type="body" idx="1"/>
          </p:nvPr>
        </p:nvSpPr>
        <p:spPr>
          <a:xfrm>
            <a:off x="340974" y="4621008"/>
            <a:ext cx="6260466" cy="3878999"/>
          </a:xfrm>
        </p:spPr>
        <p:txBody>
          <a:bodyPr/>
          <a:lstStyle/>
          <a:p>
            <a:pPr marL="285750" indent="-285750">
              <a:spcBef>
                <a:spcPts val="600"/>
              </a:spcBef>
              <a:spcAft>
                <a:spcPts val="600"/>
              </a:spcAft>
              <a:buFont typeface="Wingdings" pitchFamily="2" charset="2"/>
              <a:buChar char="§"/>
            </a:pPr>
            <a:endParaRPr lang="en-US" sz="1100">
              <a:solidFill>
                <a:srgbClr val="0000FF"/>
              </a:solidFill>
              <a:latin typeface="Times New Roman" pitchFamily="18" charset="0"/>
              <a:cs typeface="Times New Roman" pitchFamily="18" charset="0"/>
            </a:endParaRPr>
          </a:p>
          <a:p>
            <a:pPr algn="ctr">
              <a:spcBef>
                <a:spcPts val="100"/>
              </a:spcBef>
              <a:spcAft>
                <a:spcPts val="100"/>
              </a:spcAft>
            </a:pPr>
            <a:endParaRPr lang="en-US" sz="1100" i="1"/>
          </a:p>
        </p:txBody>
      </p:sp>
      <p:sp>
        <p:nvSpPr>
          <p:cNvPr id="4" name="Slide Number Placeholder 3"/>
          <p:cNvSpPr>
            <a:spLocks noGrp="1"/>
          </p:cNvSpPr>
          <p:nvPr>
            <p:ph type="sldNum" sz="quarter" idx="10"/>
          </p:nvPr>
        </p:nvSpPr>
        <p:spPr>
          <a:xfrm>
            <a:off x="3144106" y="8077458"/>
            <a:ext cx="3011699" cy="463407"/>
          </a:xfrm>
        </p:spPr>
        <p:txBody>
          <a:bodyPr/>
          <a:lstStyle/>
          <a:p>
            <a:fld id="{05A0BFFB-5D70-43A1-A9AA-0678080C2F2A}" type="slidenum">
              <a:rPr lang="en-US" smtClean="0"/>
              <a:t>72</a:t>
            </a:fld>
            <a:endParaRPr lang="en-US"/>
          </a:p>
        </p:txBody>
      </p:sp>
    </p:spTree>
    <p:extLst>
      <p:ext uri="{BB962C8B-B14F-4D97-AF65-F5344CB8AC3E}">
        <p14:creationId xmlns:p14="http://schemas.microsoft.com/office/powerpoint/2010/main" val="1284264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9413"/>
            <a:ext cx="6918326" cy="3892550"/>
          </a:xfrm>
        </p:spPr>
      </p:sp>
      <p:sp>
        <p:nvSpPr>
          <p:cNvPr id="3" name="Notes Placeholder 2"/>
          <p:cNvSpPr>
            <a:spLocks noGrp="1"/>
          </p:cNvSpPr>
          <p:nvPr>
            <p:ph type="body" idx="1"/>
          </p:nvPr>
        </p:nvSpPr>
        <p:spPr>
          <a:xfrm>
            <a:off x="340974" y="4621008"/>
            <a:ext cx="6260466" cy="3878999"/>
          </a:xfrm>
        </p:spPr>
        <p:txBody>
          <a:bodyPr/>
          <a:lstStyle/>
          <a:p>
            <a:pPr marL="285750" indent="-285750">
              <a:spcBef>
                <a:spcPts val="600"/>
              </a:spcBef>
              <a:spcAft>
                <a:spcPts val="600"/>
              </a:spcAft>
              <a:buFont typeface="Wingdings" pitchFamily="2" charset="2"/>
              <a:buChar char="§"/>
            </a:pPr>
            <a:endParaRPr lang="en-US" sz="1100">
              <a:solidFill>
                <a:srgbClr val="0000FF"/>
              </a:solidFill>
              <a:latin typeface="Times New Roman" pitchFamily="18" charset="0"/>
              <a:cs typeface="Times New Roman" pitchFamily="18" charset="0"/>
            </a:endParaRPr>
          </a:p>
          <a:p>
            <a:pPr algn="ctr">
              <a:spcBef>
                <a:spcPts val="100"/>
              </a:spcBef>
              <a:spcAft>
                <a:spcPts val="100"/>
              </a:spcAft>
            </a:pPr>
            <a:endParaRPr lang="en-US" sz="1100" i="1"/>
          </a:p>
        </p:txBody>
      </p:sp>
      <p:sp>
        <p:nvSpPr>
          <p:cNvPr id="4" name="Slide Number Placeholder 3"/>
          <p:cNvSpPr>
            <a:spLocks noGrp="1"/>
          </p:cNvSpPr>
          <p:nvPr>
            <p:ph type="sldNum" sz="quarter" idx="10"/>
          </p:nvPr>
        </p:nvSpPr>
        <p:spPr>
          <a:xfrm>
            <a:off x="3144106" y="8077458"/>
            <a:ext cx="3011699" cy="463407"/>
          </a:xfrm>
        </p:spPr>
        <p:txBody>
          <a:bodyPr/>
          <a:lstStyle/>
          <a:p>
            <a:fld id="{05A0BFFB-5D70-43A1-A9AA-0678080C2F2A}" type="slidenum">
              <a:rPr lang="en-US" smtClean="0"/>
              <a:t>73</a:t>
            </a:fld>
            <a:endParaRPr lang="en-US"/>
          </a:p>
        </p:txBody>
      </p:sp>
    </p:spTree>
    <p:extLst>
      <p:ext uri="{BB962C8B-B14F-4D97-AF65-F5344CB8AC3E}">
        <p14:creationId xmlns:p14="http://schemas.microsoft.com/office/powerpoint/2010/main" val="40069120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577850"/>
            <a:ext cx="7069138" cy="3976688"/>
          </a:xfrm>
        </p:spPr>
      </p:sp>
      <p:sp>
        <p:nvSpPr>
          <p:cNvPr id="3" name="Notes Placeholder 2"/>
          <p:cNvSpPr>
            <a:spLocks noGrp="1"/>
          </p:cNvSpPr>
          <p:nvPr>
            <p:ph type="body" idx="1"/>
          </p:nvPr>
        </p:nvSpPr>
        <p:spPr>
          <a:xfrm>
            <a:off x="565164" y="4875446"/>
            <a:ext cx="5608883" cy="3796133"/>
          </a:xfrm>
        </p:spPr>
        <p:txBody>
          <a:bodyPr/>
          <a:lstStyle/>
          <a:p>
            <a:pPr algn="just">
              <a:spcBef>
                <a:spcPts val="600"/>
              </a:spcBef>
              <a:spcAft>
                <a:spcPts val="600"/>
              </a:spcAft>
            </a:pPr>
            <a:endParaRPr lang="en-US" sz="1600" i="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287605" y="8349924"/>
            <a:ext cx="3011699" cy="463407"/>
          </a:xfrm>
        </p:spPr>
        <p:txBody>
          <a:bodyPr/>
          <a:lstStyle/>
          <a:p>
            <a:fld id="{05A0BFFB-5D70-43A1-A9AA-0678080C2F2A}" type="slidenum">
              <a:rPr lang="en-US" smtClean="0"/>
              <a:t>74</a:t>
            </a:fld>
            <a:endParaRPr lang="en-US"/>
          </a:p>
        </p:txBody>
      </p:sp>
    </p:spTree>
    <p:extLst>
      <p:ext uri="{BB962C8B-B14F-4D97-AF65-F5344CB8AC3E}">
        <p14:creationId xmlns:p14="http://schemas.microsoft.com/office/powerpoint/2010/main" val="41402625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379413"/>
            <a:ext cx="6918326" cy="3892550"/>
          </a:xfrm>
        </p:spPr>
      </p:sp>
      <p:sp>
        <p:nvSpPr>
          <p:cNvPr id="3" name="Notes Placeholder 2"/>
          <p:cNvSpPr>
            <a:spLocks noGrp="1"/>
          </p:cNvSpPr>
          <p:nvPr>
            <p:ph type="body" idx="1"/>
          </p:nvPr>
        </p:nvSpPr>
        <p:spPr>
          <a:xfrm>
            <a:off x="340974" y="4621008"/>
            <a:ext cx="6260466" cy="3878999"/>
          </a:xfrm>
        </p:spPr>
        <p:txBody>
          <a:bodyPr/>
          <a:lstStyle/>
          <a:p>
            <a:pPr marL="285750" indent="-285750">
              <a:spcBef>
                <a:spcPts val="600"/>
              </a:spcBef>
              <a:spcAft>
                <a:spcPts val="600"/>
              </a:spcAft>
              <a:buFont typeface="Wingdings" pitchFamily="2" charset="2"/>
              <a:buChar char="§"/>
            </a:pPr>
            <a:endParaRPr lang="en-US" sz="1100">
              <a:solidFill>
                <a:srgbClr val="0000FF"/>
              </a:solidFill>
              <a:latin typeface="Times New Roman" pitchFamily="18" charset="0"/>
              <a:cs typeface="Times New Roman" pitchFamily="18" charset="0"/>
            </a:endParaRPr>
          </a:p>
          <a:p>
            <a:pPr algn="ctr">
              <a:spcBef>
                <a:spcPts val="100"/>
              </a:spcBef>
              <a:spcAft>
                <a:spcPts val="100"/>
              </a:spcAft>
            </a:pPr>
            <a:endParaRPr lang="en-US" sz="1100" i="1" dirty="0"/>
          </a:p>
        </p:txBody>
      </p:sp>
      <p:sp>
        <p:nvSpPr>
          <p:cNvPr id="4" name="Slide Number Placeholder 3"/>
          <p:cNvSpPr>
            <a:spLocks noGrp="1"/>
          </p:cNvSpPr>
          <p:nvPr>
            <p:ph type="sldNum" sz="quarter" idx="10"/>
          </p:nvPr>
        </p:nvSpPr>
        <p:spPr>
          <a:xfrm>
            <a:off x="3144106" y="8077458"/>
            <a:ext cx="3011699" cy="463407"/>
          </a:xfrm>
        </p:spPr>
        <p:txBody>
          <a:bodyPr/>
          <a:lstStyle/>
          <a:p>
            <a:fld id="{05A0BFFB-5D70-43A1-A9AA-0678080C2F2A}" type="slidenum">
              <a:rPr lang="en-US" smtClean="0"/>
              <a:t>75</a:t>
            </a:fld>
            <a:endParaRPr lang="en-US"/>
          </a:p>
        </p:txBody>
      </p:sp>
    </p:spTree>
    <p:extLst>
      <p:ext uri="{BB962C8B-B14F-4D97-AF65-F5344CB8AC3E}">
        <p14:creationId xmlns:p14="http://schemas.microsoft.com/office/powerpoint/2010/main" val="9104945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903288"/>
            <a:ext cx="6394450" cy="3597275"/>
          </a:xfrm>
        </p:spPr>
      </p:sp>
      <p:sp>
        <p:nvSpPr>
          <p:cNvPr id="3" name="Notes Placeholder 2"/>
          <p:cNvSpPr>
            <a:spLocks noGrp="1"/>
          </p:cNvSpPr>
          <p:nvPr>
            <p:ph type="body" idx="1"/>
          </p:nvPr>
        </p:nvSpPr>
        <p:spPr>
          <a:xfrm>
            <a:off x="695009" y="4668524"/>
            <a:ext cx="5560060" cy="3732067"/>
          </a:xfrm>
        </p:spPr>
        <p:txBody>
          <a:bodyPr/>
          <a:lstStyle/>
          <a:p>
            <a:pPr marL="0" indent="0">
              <a:buFont typeface="Arial" pitchFamily="34" charset="0"/>
              <a:buNone/>
            </a:pPr>
            <a:endParaRPr lang="en-US" sz="1600" i="1">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3242543" y="8535561"/>
            <a:ext cx="3011699" cy="463407"/>
          </a:xfrm>
        </p:spPr>
        <p:txBody>
          <a:bodyPr/>
          <a:lstStyle/>
          <a:p>
            <a:fld id="{05A0BFFB-5D70-43A1-A9AA-0678080C2F2A}" type="slidenum">
              <a:rPr lang="en-US" smtClean="0"/>
              <a:t>76</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384175"/>
            <a:ext cx="6942138" cy="3905250"/>
          </a:xfrm>
        </p:spPr>
      </p:sp>
      <p:sp>
        <p:nvSpPr>
          <p:cNvPr id="3" name="Notes Placeholder 2"/>
          <p:cNvSpPr>
            <a:spLocks noGrp="1"/>
          </p:cNvSpPr>
          <p:nvPr>
            <p:ph type="body" idx="1"/>
          </p:nvPr>
        </p:nvSpPr>
        <p:spPr>
          <a:xfrm>
            <a:off x="695010" y="4371543"/>
            <a:ext cx="5723566" cy="4659152"/>
          </a:xfrm>
        </p:spPr>
        <p:txBody>
          <a:bodyPr/>
          <a:lstStyle/>
          <a:p>
            <a:pPr>
              <a:spcBef>
                <a:spcPts val="300"/>
              </a:spcBef>
              <a:spcAft>
                <a:spcPts val="300"/>
              </a:spcAft>
              <a:buFont typeface="Wingdings" panose="05000000000000000000" pitchFamily="2" charset="2"/>
              <a:buNone/>
            </a:pPr>
            <a:endParaRPr lang="vi-VN" sz="1200" dirty="0">
              <a:solidFill>
                <a:srgbClr val="0000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249543" y="8434641"/>
            <a:ext cx="3011699" cy="463407"/>
          </a:xfrm>
        </p:spPr>
        <p:txBody>
          <a:bodyPr/>
          <a:lstStyle/>
          <a:p>
            <a:fld id="{05A0BFFB-5D70-43A1-A9AA-0678080C2F2A}" type="slidenum">
              <a:rPr lang="en-US" smtClean="0"/>
              <a:t>10</a:t>
            </a:fld>
            <a:endParaRPr lang="en-US"/>
          </a:p>
        </p:txBody>
      </p:sp>
    </p:spTree>
    <p:extLst>
      <p:ext uri="{BB962C8B-B14F-4D97-AF65-F5344CB8AC3E}">
        <p14:creationId xmlns:p14="http://schemas.microsoft.com/office/powerpoint/2010/main" val="269923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8" y="223838"/>
            <a:ext cx="6780213" cy="3814762"/>
          </a:xfrm>
        </p:spPr>
      </p:sp>
      <p:sp>
        <p:nvSpPr>
          <p:cNvPr id="3" name="Notes Placeholder 2"/>
          <p:cNvSpPr>
            <a:spLocks noGrp="1"/>
          </p:cNvSpPr>
          <p:nvPr>
            <p:ph type="body" idx="1"/>
          </p:nvPr>
        </p:nvSpPr>
        <p:spPr>
          <a:xfrm>
            <a:off x="384779" y="4092597"/>
            <a:ext cx="6097798" cy="4650268"/>
          </a:xfrm>
        </p:spPr>
        <p:txBody>
          <a:bodyPr/>
          <a:lstStyle/>
          <a:p>
            <a:pPr algn="just">
              <a:spcBef>
                <a:spcPts val="200"/>
              </a:spcBef>
              <a:spcAft>
                <a:spcPts val="200"/>
              </a:spcAft>
            </a:pPr>
            <a:endParaRPr lang="en-US" sz="1400" i="1" dirty="0">
              <a:solidFill>
                <a:srgbClr val="0000FF"/>
              </a:solidFill>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a:xfrm>
            <a:off x="3315761" y="8319029"/>
            <a:ext cx="3011699" cy="463407"/>
          </a:xfrm>
        </p:spPr>
        <p:txBody>
          <a:bodyPr/>
          <a:lstStyle/>
          <a:p>
            <a:fld id="{05A0BFFB-5D70-43A1-A9AA-0678080C2F2A}" type="slidenum">
              <a:rPr lang="en-US" smtClean="0"/>
              <a:t>11</a:t>
            </a:fld>
            <a:endParaRPr lang="en-US"/>
          </a:p>
        </p:txBody>
      </p:sp>
    </p:spTree>
    <p:extLst>
      <p:ext uri="{BB962C8B-B14F-4D97-AF65-F5344CB8AC3E}">
        <p14:creationId xmlns:p14="http://schemas.microsoft.com/office/powerpoint/2010/main" val="269923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3" y="758952"/>
            <a:ext cx="10058401"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4" y="4455621"/>
            <a:ext cx="10058401" cy="1143000"/>
          </a:xfrm>
        </p:spPr>
        <p:txBody>
          <a:bodyPr lIns="91427" rIns="91427">
            <a:normAutofit/>
          </a:bodyPr>
          <a:lstStyle>
            <a:lvl1pPr marL="0" indent="0" algn="l">
              <a:buNone/>
              <a:defRPr sz="2400" cap="all" spc="200" baseline="0">
                <a:solidFill>
                  <a:schemeClr val="tx2"/>
                </a:solidFill>
                <a:latin typeface="+mj-lt"/>
              </a:defRPr>
            </a:lvl1pPr>
            <a:lvl2pPr marL="457135" indent="0" algn="ctr">
              <a:buNone/>
              <a:defRPr sz="2400"/>
            </a:lvl2pPr>
            <a:lvl3pPr marL="914269" indent="0" algn="ctr">
              <a:buNone/>
              <a:defRPr sz="2400"/>
            </a:lvl3pPr>
            <a:lvl4pPr marL="1371404" indent="0" algn="ctr">
              <a:buNone/>
              <a:defRPr sz="2000"/>
            </a:lvl4pPr>
            <a:lvl5pPr marL="1828539" indent="0" algn="ctr">
              <a:buNone/>
              <a:defRPr sz="2000"/>
            </a:lvl5pPr>
            <a:lvl6pPr marL="2285674" indent="0" algn="ctr">
              <a:buNone/>
              <a:defRPr sz="2000"/>
            </a:lvl6pPr>
            <a:lvl7pPr marL="2742808" indent="0" algn="ctr">
              <a:buNone/>
              <a:defRPr sz="2000"/>
            </a:lvl7pPr>
            <a:lvl8pPr marL="3199943" indent="0" algn="ctr">
              <a:buNone/>
              <a:defRPr sz="2000"/>
            </a:lvl8pPr>
            <a:lvl9pPr marL="3657078"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7290C5-F73D-4894-85B5-F2C78E9E718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6E3E-61C7-4D77-978E-87FC66B4E88E}"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12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13" tIns="0" rIns="45713"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290C5-F73D-4894-85B5-F2C78E9E718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117695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4"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5" y="412302"/>
            <a:ext cx="7734300" cy="5759898"/>
          </a:xfrm>
        </p:spPr>
        <p:txBody>
          <a:bodyPr vert="eaVert" lIns="45713" tIns="0" rIns="45713"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290C5-F73D-4894-85B5-F2C78E9E718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356334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290C5-F73D-4894-85B5-F2C78E9E718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429187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3" y="758952"/>
            <a:ext cx="1005840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3" y="4453128"/>
            <a:ext cx="10058401" cy="1143000"/>
          </a:xfrm>
        </p:spPr>
        <p:txBody>
          <a:bodyPr lIns="91427" rIns="91427" anchor="t" anchorCtr="0">
            <a:normAutofit/>
          </a:bodyPr>
          <a:lstStyle>
            <a:lvl1pPr marL="0" indent="0">
              <a:buNone/>
              <a:defRPr sz="2400" cap="all" spc="200" baseline="0">
                <a:solidFill>
                  <a:schemeClr val="tx2"/>
                </a:solidFill>
                <a:latin typeface="+mj-lt"/>
              </a:defRPr>
            </a:lvl1pPr>
            <a:lvl2pPr marL="457135" indent="0">
              <a:buNone/>
              <a:defRPr sz="1900">
                <a:solidFill>
                  <a:schemeClr val="tx1">
                    <a:tint val="75000"/>
                  </a:schemeClr>
                </a:solidFill>
              </a:defRPr>
            </a:lvl2pPr>
            <a:lvl3pPr marL="914269" indent="0">
              <a:buNone/>
              <a:defRPr sz="1600">
                <a:solidFill>
                  <a:schemeClr val="tx1">
                    <a:tint val="75000"/>
                  </a:schemeClr>
                </a:solidFill>
              </a:defRPr>
            </a:lvl3pPr>
            <a:lvl4pPr marL="1371404" indent="0">
              <a:buNone/>
              <a:defRPr sz="1500">
                <a:solidFill>
                  <a:schemeClr val="tx1">
                    <a:tint val="75000"/>
                  </a:schemeClr>
                </a:solidFill>
              </a:defRPr>
            </a:lvl4pPr>
            <a:lvl5pPr marL="1828539" indent="0">
              <a:buNone/>
              <a:defRPr sz="1500">
                <a:solidFill>
                  <a:schemeClr val="tx1">
                    <a:tint val="75000"/>
                  </a:schemeClr>
                </a:solidFill>
              </a:defRPr>
            </a:lvl5pPr>
            <a:lvl6pPr marL="2285674" indent="0">
              <a:buNone/>
              <a:defRPr sz="1500">
                <a:solidFill>
                  <a:schemeClr val="tx1">
                    <a:tint val="75000"/>
                  </a:schemeClr>
                </a:solidFill>
              </a:defRPr>
            </a:lvl6pPr>
            <a:lvl7pPr marL="2742808" indent="0">
              <a:buNone/>
              <a:defRPr sz="1500">
                <a:solidFill>
                  <a:schemeClr val="tx1">
                    <a:tint val="75000"/>
                  </a:schemeClr>
                </a:solidFill>
              </a:defRPr>
            </a:lvl7pPr>
            <a:lvl8pPr marL="3199943" indent="0">
              <a:buNone/>
              <a:defRPr sz="1500">
                <a:solidFill>
                  <a:schemeClr val="tx1">
                    <a:tint val="75000"/>
                  </a:schemeClr>
                </a:solidFill>
              </a:defRPr>
            </a:lvl8pPr>
            <a:lvl9pPr marL="365707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290C5-F73D-4894-85B5-F2C78E9E718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6E3E-61C7-4D77-978E-87FC66B4E88E}"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6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3" y="286607"/>
            <a:ext cx="1005840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1" y="1845734"/>
            <a:ext cx="493776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3" y="1845735"/>
            <a:ext cx="493776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7290C5-F73D-4894-85B5-F2C78E9E7182}"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377012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3" y="286607"/>
            <a:ext cx="1005840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3" y="1846053"/>
            <a:ext cx="4937761" cy="736282"/>
          </a:xfrm>
        </p:spPr>
        <p:txBody>
          <a:bodyPr lIns="91427" rIns="91427" anchor="ctr">
            <a:normAutofit/>
          </a:bodyPr>
          <a:lstStyle>
            <a:lvl1pPr marL="0" indent="0">
              <a:buNone/>
              <a:defRPr sz="2000" b="0" cap="all" baseline="0">
                <a:solidFill>
                  <a:schemeClr val="tx2"/>
                </a:solidFill>
              </a:defRPr>
            </a:lvl1pPr>
            <a:lvl2pPr marL="457135" indent="0">
              <a:buNone/>
              <a:defRPr sz="2000" b="1"/>
            </a:lvl2pPr>
            <a:lvl3pPr marL="914269" indent="0">
              <a:buNone/>
              <a:defRPr sz="1900" b="1"/>
            </a:lvl3pPr>
            <a:lvl4pPr marL="1371404" indent="0">
              <a:buNone/>
              <a:defRPr sz="1600" b="1"/>
            </a:lvl4pPr>
            <a:lvl5pPr marL="1828539" indent="0">
              <a:buNone/>
              <a:defRPr sz="1600" b="1"/>
            </a:lvl5pPr>
            <a:lvl6pPr marL="2285674" indent="0">
              <a:buNone/>
              <a:defRPr sz="1600" b="1"/>
            </a:lvl6pPr>
            <a:lvl7pPr marL="2742808" indent="0">
              <a:buNone/>
              <a:defRPr sz="1600" b="1"/>
            </a:lvl7pPr>
            <a:lvl8pPr marL="3199943" indent="0">
              <a:buNone/>
              <a:defRPr sz="1600" b="1"/>
            </a:lvl8pPr>
            <a:lvl9pPr marL="365707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3" y="2582334"/>
            <a:ext cx="4937761"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3" y="1846053"/>
            <a:ext cx="4937761" cy="736282"/>
          </a:xfrm>
        </p:spPr>
        <p:txBody>
          <a:bodyPr lIns="91427" rIns="91427" anchor="ctr">
            <a:normAutofit/>
          </a:bodyPr>
          <a:lstStyle>
            <a:lvl1pPr marL="0" indent="0">
              <a:buNone/>
              <a:defRPr sz="2000" b="0" cap="all" baseline="0">
                <a:solidFill>
                  <a:schemeClr val="tx2"/>
                </a:solidFill>
              </a:defRPr>
            </a:lvl1pPr>
            <a:lvl2pPr marL="457135" indent="0">
              <a:buNone/>
              <a:defRPr sz="2000" b="1"/>
            </a:lvl2pPr>
            <a:lvl3pPr marL="914269" indent="0">
              <a:buNone/>
              <a:defRPr sz="1900" b="1"/>
            </a:lvl3pPr>
            <a:lvl4pPr marL="1371404" indent="0">
              <a:buNone/>
              <a:defRPr sz="1600" b="1"/>
            </a:lvl4pPr>
            <a:lvl5pPr marL="1828539" indent="0">
              <a:buNone/>
              <a:defRPr sz="1600" b="1"/>
            </a:lvl5pPr>
            <a:lvl6pPr marL="2285674" indent="0">
              <a:buNone/>
              <a:defRPr sz="1600" b="1"/>
            </a:lvl6pPr>
            <a:lvl7pPr marL="2742808" indent="0">
              <a:buNone/>
              <a:defRPr sz="1600" b="1"/>
            </a:lvl7pPr>
            <a:lvl8pPr marL="3199943" indent="0">
              <a:buNone/>
              <a:defRPr sz="1600" b="1"/>
            </a:lvl8pPr>
            <a:lvl9pPr marL="365707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3" y="2582334"/>
            <a:ext cx="4937761"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7290C5-F73D-4894-85B5-F2C78E9E7182}"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146879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7290C5-F73D-4894-85B5-F2C78E9E7182}"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286703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7290C5-F73D-4894-85B5-F2C78E9E7182}" type="datetimeFigureOut">
              <a:rPr lang="en-US" smtClean="0"/>
              <a:t>12/6/2022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352193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0" y="0"/>
            <a:ext cx="40507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3" y="0"/>
            <a:ext cx="640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3"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6"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2926080"/>
            <a:ext cx="3200400" cy="3379124"/>
          </a:xfrm>
        </p:spPr>
        <p:txBody>
          <a:bodyPr lIns="91427" rIns="91427">
            <a:normAutofit/>
          </a:bodyPr>
          <a:lstStyle>
            <a:lvl1pPr marL="0" indent="0">
              <a:buNone/>
              <a:defRPr sz="1500">
                <a:solidFill>
                  <a:srgbClr val="FFFFFF"/>
                </a:solidFill>
              </a:defRPr>
            </a:lvl1pPr>
            <a:lvl2pPr marL="457135" indent="0">
              <a:buNone/>
              <a:defRPr sz="1200"/>
            </a:lvl2pPr>
            <a:lvl3pPr marL="914269" indent="0">
              <a:buNone/>
              <a:defRPr sz="1100"/>
            </a:lvl3pPr>
            <a:lvl4pPr marL="1371404" indent="0">
              <a:buNone/>
              <a:defRPr sz="900"/>
            </a:lvl4pPr>
            <a:lvl5pPr marL="1828539" indent="0">
              <a:buNone/>
              <a:defRPr sz="900"/>
            </a:lvl5pPr>
            <a:lvl6pPr marL="2285674" indent="0">
              <a:buNone/>
              <a:defRPr sz="900"/>
            </a:lvl6pPr>
            <a:lvl7pPr marL="2742808" indent="0">
              <a:buNone/>
              <a:defRPr sz="900"/>
            </a:lvl7pPr>
            <a:lvl8pPr marL="3199943" indent="0">
              <a:buNone/>
              <a:defRPr sz="900"/>
            </a:lvl8pPr>
            <a:lvl9pPr marL="3657078"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8" y="6459797"/>
            <a:ext cx="2618510" cy="365125"/>
          </a:xfrm>
        </p:spPr>
        <p:txBody>
          <a:bodyPr/>
          <a:lstStyle>
            <a:lvl1pPr algn="l">
              <a:defRPr/>
            </a:lvl1pPr>
          </a:lstStyle>
          <a:p>
            <a:fld id="{6F7290C5-F73D-4894-85B5-F2C78E9E7182}" type="datetimeFigureOut">
              <a:rPr lang="en-US" smtClean="0"/>
              <a:t>12/6/2022</a:t>
            </a:fld>
            <a:endParaRPr lang="en-US"/>
          </a:p>
        </p:txBody>
      </p:sp>
      <p:sp>
        <p:nvSpPr>
          <p:cNvPr id="6" name="Footer Placeholder 5"/>
          <p:cNvSpPr>
            <a:spLocks noGrp="1"/>
          </p:cNvSpPr>
          <p:nvPr>
            <p:ph type="ftr" sz="quarter" idx="11"/>
          </p:nvPr>
        </p:nvSpPr>
        <p:spPr>
          <a:xfrm>
            <a:off x="4800606" y="6459797"/>
            <a:ext cx="4648201"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D36E3E-61C7-4D77-978E-87FC66B4E88E}" type="slidenum">
              <a:rPr lang="en-US" smtClean="0"/>
              <a:t>‹#›</a:t>
            </a:fld>
            <a:endParaRPr lang="en-US"/>
          </a:p>
        </p:txBody>
      </p:sp>
    </p:spTree>
    <p:extLst>
      <p:ext uri="{BB962C8B-B14F-4D97-AF65-F5344CB8AC3E}">
        <p14:creationId xmlns:p14="http://schemas.microsoft.com/office/powerpoint/2010/main" val="3763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6"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6" y="5074922"/>
            <a:ext cx="10113647" cy="822960"/>
          </a:xfrm>
        </p:spPr>
        <p:txBody>
          <a:bodyPr lIns="91427" tIns="0" rIns="91427"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 y="0"/>
            <a:ext cx="12191985" cy="4915076"/>
          </a:xfrm>
          <a:solidFill>
            <a:schemeClr val="bg2">
              <a:lumMod val="90000"/>
            </a:schemeClr>
          </a:solidFill>
        </p:spPr>
        <p:txBody>
          <a:bodyPr lIns="457135" tIns="457135" anchor="t"/>
          <a:lstStyle>
            <a:lvl1pPr marL="0" indent="0">
              <a:buNone/>
              <a:defRPr sz="3200"/>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8" indent="0">
              <a:buNone/>
              <a:defRPr sz="2000"/>
            </a:lvl7pPr>
            <a:lvl8pPr marL="3199943" indent="0">
              <a:buNone/>
              <a:defRPr sz="2000"/>
            </a:lvl8pPr>
            <a:lvl9pPr marL="3657078" indent="0">
              <a:buNone/>
              <a:defRPr sz="2000"/>
            </a:lvl9pPr>
          </a:lstStyle>
          <a:p>
            <a:r>
              <a:rPr lang="en-US"/>
              <a:t>Click icon to add picture</a:t>
            </a:r>
          </a:p>
        </p:txBody>
      </p:sp>
      <p:sp>
        <p:nvSpPr>
          <p:cNvPr id="4" name="Text Placeholder 3"/>
          <p:cNvSpPr>
            <a:spLocks noGrp="1"/>
          </p:cNvSpPr>
          <p:nvPr>
            <p:ph type="body" sz="half" idx="2"/>
          </p:nvPr>
        </p:nvSpPr>
        <p:spPr>
          <a:xfrm>
            <a:off x="1097283" y="5907025"/>
            <a:ext cx="10113264" cy="594360"/>
          </a:xfrm>
        </p:spPr>
        <p:txBody>
          <a:bodyPr lIns="91427" tIns="0" rIns="91427" bIns="0">
            <a:normAutofit/>
          </a:bodyPr>
          <a:lstStyle>
            <a:lvl1pPr marL="0" indent="0">
              <a:spcBef>
                <a:spcPts val="0"/>
              </a:spcBef>
              <a:spcAft>
                <a:spcPts val="599"/>
              </a:spcAft>
              <a:buNone/>
              <a:defRPr sz="1500">
                <a:solidFill>
                  <a:srgbClr val="FFFFFF"/>
                </a:solidFill>
              </a:defRPr>
            </a:lvl1pPr>
            <a:lvl2pPr marL="457135" indent="0">
              <a:buNone/>
              <a:defRPr sz="1200"/>
            </a:lvl2pPr>
            <a:lvl3pPr marL="914269" indent="0">
              <a:buNone/>
              <a:defRPr sz="1100"/>
            </a:lvl3pPr>
            <a:lvl4pPr marL="1371404" indent="0">
              <a:buNone/>
              <a:defRPr sz="900"/>
            </a:lvl4pPr>
            <a:lvl5pPr marL="1828539" indent="0">
              <a:buNone/>
              <a:defRPr sz="900"/>
            </a:lvl5pPr>
            <a:lvl6pPr marL="2285674" indent="0">
              <a:buNone/>
              <a:defRPr sz="900"/>
            </a:lvl6pPr>
            <a:lvl7pPr marL="2742808" indent="0">
              <a:buNone/>
              <a:defRPr sz="900"/>
            </a:lvl7pPr>
            <a:lvl8pPr marL="3199943" indent="0">
              <a:buNone/>
              <a:defRPr sz="900"/>
            </a:lvl8pPr>
            <a:lvl9pPr marL="36570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290C5-F73D-4894-85B5-F2C78E9E7182}"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36E3E-61C7-4D77-978E-87FC66B4E88E}" type="slidenum">
              <a:rPr lang="en-US" smtClean="0"/>
              <a:t>‹#›</a:t>
            </a:fld>
            <a:endParaRPr lang="en-US"/>
          </a:p>
        </p:txBody>
      </p:sp>
    </p:spTree>
    <p:extLst>
      <p:ext uri="{BB962C8B-B14F-4D97-AF65-F5344CB8AC3E}">
        <p14:creationId xmlns:p14="http://schemas.microsoft.com/office/powerpoint/2010/main" val="19481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3" y="286607"/>
            <a:ext cx="10058401" cy="1450757"/>
          </a:xfrm>
          <a:prstGeom prst="rect">
            <a:avLst/>
          </a:prstGeom>
        </p:spPr>
        <p:txBody>
          <a:bodyPr vert="horz" lIns="91427" tIns="45713" rIns="91427" bIns="45713"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3" y="1845734"/>
            <a:ext cx="10058401" cy="4023360"/>
          </a:xfrm>
          <a:prstGeom prst="rect">
            <a:avLst/>
          </a:prstGeom>
        </p:spPr>
        <p:txBody>
          <a:bodyPr vert="horz" lIns="0" tIns="45713" rIns="0"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8" y="6459797"/>
            <a:ext cx="2472270" cy="365125"/>
          </a:xfrm>
          <a:prstGeom prst="rect">
            <a:avLst/>
          </a:prstGeom>
        </p:spPr>
        <p:txBody>
          <a:bodyPr vert="horz" lIns="91427" tIns="45713" rIns="91427" bIns="45713" rtlCol="0" anchor="ctr"/>
          <a:lstStyle>
            <a:lvl1pPr algn="l">
              <a:defRPr sz="900">
                <a:solidFill>
                  <a:srgbClr val="FFFFFF"/>
                </a:solidFill>
              </a:defRPr>
            </a:lvl1pPr>
          </a:lstStyle>
          <a:p>
            <a:fld id="{6F7290C5-F73D-4894-85B5-F2C78E9E7182}" type="datetimeFigureOut">
              <a:rPr lang="en-US" smtClean="0"/>
              <a:t>12/6/2022</a:t>
            </a:fld>
            <a:endParaRPr lang="en-US"/>
          </a:p>
        </p:txBody>
      </p:sp>
      <p:sp>
        <p:nvSpPr>
          <p:cNvPr id="5" name="Footer Placeholder 4"/>
          <p:cNvSpPr>
            <a:spLocks noGrp="1"/>
          </p:cNvSpPr>
          <p:nvPr>
            <p:ph type="ftr" sz="quarter" idx="3"/>
          </p:nvPr>
        </p:nvSpPr>
        <p:spPr>
          <a:xfrm>
            <a:off x="3686184" y="6459797"/>
            <a:ext cx="4822804" cy="365125"/>
          </a:xfrm>
          <a:prstGeom prst="rect">
            <a:avLst/>
          </a:prstGeom>
        </p:spPr>
        <p:txBody>
          <a:bodyPr vert="horz" lIns="91427" tIns="45713" rIns="91427" bIns="45713"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2" y="6459797"/>
            <a:ext cx="1312026" cy="365125"/>
          </a:xfrm>
          <a:prstGeom prst="rect">
            <a:avLst/>
          </a:prstGeom>
        </p:spPr>
        <p:txBody>
          <a:bodyPr vert="horz" lIns="91427" tIns="45713" rIns="91427" bIns="45713" rtlCol="0" anchor="ctr"/>
          <a:lstStyle>
            <a:lvl1pPr algn="r">
              <a:defRPr sz="1100">
                <a:solidFill>
                  <a:srgbClr val="FFFFFF"/>
                </a:solidFill>
              </a:defRPr>
            </a:lvl1pPr>
          </a:lstStyle>
          <a:p>
            <a:fld id="{0ED36E3E-61C7-4D77-978E-87FC66B4E88E}" type="slidenum">
              <a:rPr lang="en-US" smtClean="0"/>
              <a:t>‹#›</a:t>
            </a:fld>
            <a:endParaRPr lang="en-US"/>
          </a:p>
        </p:txBody>
      </p:sp>
      <p:cxnSp>
        <p:nvCxnSpPr>
          <p:cNvPr id="10" name="Straight Connector 9"/>
          <p:cNvCxnSpPr/>
          <p:nvPr/>
        </p:nvCxnSpPr>
        <p:spPr>
          <a:xfrm>
            <a:off x="1193538"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0035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27" indent="-91427" algn="l" defTabSz="914269"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3993" indent="-182854" algn="l" defTabSz="914269"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lumMod val="75000"/>
              <a:lumOff val="25000"/>
            </a:schemeClr>
          </a:solidFill>
          <a:latin typeface="+mn-lt"/>
          <a:ea typeface="+mn-ea"/>
          <a:cs typeface="+mn-cs"/>
        </a:defRPr>
      </a:lvl2pPr>
      <a:lvl3pPr marL="566847"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749701"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4pPr>
      <a:lvl5pPr marL="932555"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5pPr>
      <a:lvl6pPr marL="1099843"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815"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786"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757"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269" rtl="0" eaLnBrk="1" latinLnBrk="0" hangingPunct="1">
        <a:defRPr sz="1900" kern="1200">
          <a:solidFill>
            <a:schemeClr val="tx1"/>
          </a:solidFill>
          <a:latin typeface="+mn-lt"/>
          <a:ea typeface="+mn-ea"/>
          <a:cs typeface="+mn-cs"/>
        </a:defRPr>
      </a:lvl1pPr>
      <a:lvl2pPr marL="457135" algn="l" defTabSz="914269" rtl="0" eaLnBrk="1" latinLnBrk="0" hangingPunct="1">
        <a:defRPr sz="1900" kern="1200">
          <a:solidFill>
            <a:schemeClr val="tx1"/>
          </a:solidFill>
          <a:latin typeface="+mn-lt"/>
          <a:ea typeface="+mn-ea"/>
          <a:cs typeface="+mn-cs"/>
        </a:defRPr>
      </a:lvl2pPr>
      <a:lvl3pPr marL="914269" algn="l" defTabSz="914269" rtl="0" eaLnBrk="1" latinLnBrk="0" hangingPunct="1">
        <a:defRPr sz="1900" kern="1200">
          <a:solidFill>
            <a:schemeClr val="tx1"/>
          </a:solidFill>
          <a:latin typeface="+mn-lt"/>
          <a:ea typeface="+mn-ea"/>
          <a:cs typeface="+mn-cs"/>
        </a:defRPr>
      </a:lvl3pPr>
      <a:lvl4pPr marL="1371404" algn="l" defTabSz="914269" rtl="0" eaLnBrk="1" latinLnBrk="0" hangingPunct="1">
        <a:defRPr sz="1900" kern="1200">
          <a:solidFill>
            <a:schemeClr val="tx1"/>
          </a:solidFill>
          <a:latin typeface="+mn-lt"/>
          <a:ea typeface="+mn-ea"/>
          <a:cs typeface="+mn-cs"/>
        </a:defRPr>
      </a:lvl4pPr>
      <a:lvl5pPr marL="1828539" algn="l" defTabSz="914269" rtl="0" eaLnBrk="1" latinLnBrk="0" hangingPunct="1">
        <a:defRPr sz="1900" kern="1200">
          <a:solidFill>
            <a:schemeClr val="tx1"/>
          </a:solidFill>
          <a:latin typeface="+mn-lt"/>
          <a:ea typeface="+mn-ea"/>
          <a:cs typeface="+mn-cs"/>
        </a:defRPr>
      </a:lvl5pPr>
      <a:lvl6pPr marL="2285674" algn="l" defTabSz="914269" rtl="0" eaLnBrk="1" latinLnBrk="0" hangingPunct="1">
        <a:defRPr sz="1900" kern="1200">
          <a:solidFill>
            <a:schemeClr val="tx1"/>
          </a:solidFill>
          <a:latin typeface="+mn-lt"/>
          <a:ea typeface="+mn-ea"/>
          <a:cs typeface="+mn-cs"/>
        </a:defRPr>
      </a:lvl6pPr>
      <a:lvl7pPr marL="2742808" algn="l" defTabSz="914269" rtl="0" eaLnBrk="1" latinLnBrk="0" hangingPunct="1">
        <a:defRPr sz="1900" kern="1200">
          <a:solidFill>
            <a:schemeClr val="tx1"/>
          </a:solidFill>
          <a:latin typeface="+mn-lt"/>
          <a:ea typeface="+mn-ea"/>
          <a:cs typeface="+mn-cs"/>
        </a:defRPr>
      </a:lvl7pPr>
      <a:lvl8pPr marL="3199943" algn="l" defTabSz="914269" rtl="0" eaLnBrk="1" latinLnBrk="0" hangingPunct="1">
        <a:defRPr sz="1900" kern="1200">
          <a:solidFill>
            <a:schemeClr val="tx1"/>
          </a:solidFill>
          <a:latin typeface="+mn-lt"/>
          <a:ea typeface="+mn-ea"/>
          <a:cs typeface="+mn-cs"/>
        </a:defRPr>
      </a:lvl8pPr>
      <a:lvl9pPr marL="3657078" algn="l" defTabSz="91426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82BFA-C73E-C7BD-A7AF-7902974AFDE4}"/>
              </a:ext>
            </a:extLst>
          </p:cNvPr>
          <p:cNvSpPr/>
          <p:nvPr/>
        </p:nvSpPr>
        <p:spPr>
          <a:xfrm>
            <a:off x="74468" y="587663"/>
            <a:ext cx="12043063" cy="1200314"/>
          </a:xfrm>
          <a:prstGeom prst="rect">
            <a:avLst/>
          </a:prstGeom>
        </p:spPr>
        <p:txBody>
          <a:bodyPr wrap="square" lIns="91427" tIns="45713" rIns="91427" bIns="45713">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HỘI NGHỊ TOÀN QUỐC </a:t>
            </a:r>
          </a:p>
          <a:p>
            <a:pPr algn="ctr"/>
            <a:r>
              <a:rPr lang="en-US" sz="2400" b="1" dirty="0">
                <a:solidFill>
                  <a:srgbClr val="0000FF"/>
                </a:solidFill>
                <a:latin typeface="Times New Roman" panose="02020603050405020304" pitchFamily="18" charset="0"/>
                <a:cs typeface="Times New Roman" panose="02020603050405020304" pitchFamily="18" charset="0"/>
              </a:rPr>
              <a:t>NGHIÊN CỨU, HỌC TẬP, QUÁN TRIỆT NGHỊ QUYẾT</a:t>
            </a:r>
          </a:p>
          <a:p>
            <a:pPr algn="ctr"/>
            <a:r>
              <a:rPr lang="en-US" sz="2400" b="1" dirty="0">
                <a:solidFill>
                  <a:srgbClr val="0000FF"/>
                </a:solidFill>
                <a:latin typeface="Times New Roman" panose="02020603050405020304" pitchFamily="18" charset="0"/>
                <a:cs typeface="Times New Roman" panose="02020603050405020304" pitchFamily="18" charset="0"/>
              </a:rPr>
              <a:t>HỘI NGHỊ LẦN THỨ SÁU BAN CHẤP HÀNH TRUNG ƯƠNG ĐẢNG KHÓA XIII</a:t>
            </a:r>
          </a:p>
        </p:txBody>
      </p:sp>
      <p:pic>
        <p:nvPicPr>
          <p:cNvPr id="4" name="Picture 2" descr="Hôm nay, bế mạc Hội nghị Trung ương 6 khóa XIII sau 7 ngày làm việc">
            <a:extLst>
              <a:ext uri="{FF2B5EF4-FFF2-40B4-BE49-F238E27FC236}">
                <a16:creationId xmlns:a16="http://schemas.microsoft.com/office/drawing/2014/main" id="{B989A899-36F9-9BD6-B10E-41E2D5BAF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64" y="2214614"/>
            <a:ext cx="4166755" cy="2583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E75AACE-A63B-09CD-355A-D25444D611F3}"/>
              </a:ext>
            </a:extLst>
          </p:cNvPr>
          <p:cNvSpPr txBox="1">
            <a:spLocks/>
          </p:cNvSpPr>
          <p:nvPr/>
        </p:nvSpPr>
        <p:spPr>
          <a:xfrm>
            <a:off x="5730204" y="1906973"/>
            <a:ext cx="5498314" cy="3044054"/>
          </a:xfrm>
          <a:prstGeom prst="rect">
            <a:avLst/>
          </a:prstGeom>
        </p:spPr>
        <p:txBody>
          <a:bodyPr anchor="ctr">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00000"/>
              </a:lnSpc>
            </a:pPr>
            <a:r>
              <a:rPr lang="en-US" sz="3100" b="1" dirty="0">
                <a:solidFill>
                  <a:srgbClr val="0000FF"/>
                </a:solidFill>
                <a:latin typeface="Times New Roman" panose="02020603050405020304" pitchFamily="18" charset="0"/>
                <a:cs typeface="Times New Roman" panose="02020603050405020304" pitchFamily="18" charset="0"/>
              </a:rPr>
              <a:t>ĐỊNH HƯỚNG QUY HOẠCH TỔNG THỂ QUỐC GIA </a:t>
            </a:r>
            <a:br>
              <a:rPr lang="en-US" sz="3100" b="1" dirty="0">
                <a:solidFill>
                  <a:srgbClr val="0000FF"/>
                </a:solidFill>
                <a:latin typeface="Times New Roman" panose="02020603050405020304" pitchFamily="18" charset="0"/>
                <a:cs typeface="Times New Roman" panose="02020603050405020304" pitchFamily="18" charset="0"/>
              </a:rPr>
            </a:br>
            <a:r>
              <a:rPr lang="en-US" sz="3100" b="1" dirty="0">
                <a:solidFill>
                  <a:srgbClr val="0000FF"/>
                </a:solidFill>
                <a:latin typeface="Times New Roman" panose="02020603050405020304" pitchFamily="18" charset="0"/>
                <a:cs typeface="Times New Roman" panose="02020603050405020304" pitchFamily="18" charset="0"/>
              </a:rPr>
              <a:t>THỜI KỲ 2021-2030, </a:t>
            </a:r>
            <a:br>
              <a:rPr lang="en-US" sz="3100" b="1" dirty="0">
                <a:solidFill>
                  <a:srgbClr val="0000FF"/>
                </a:solidFill>
                <a:latin typeface="Times New Roman" panose="02020603050405020304" pitchFamily="18" charset="0"/>
                <a:cs typeface="Times New Roman" panose="02020603050405020304" pitchFamily="18" charset="0"/>
              </a:rPr>
            </a:br>
            <a:r>
              <a:rPr lang="en-US" sz="3100" b="1" dirty="0">
                <a:solidFill>
                  <a:srgbClr val="0000FF"/>
                </a:solidFill>
                <a:latin typeface="Times New Roman" panose="02020603050405020304" pitchFamily="18" charset="0"/>
                <a:cs typeface="Times New Roman" panose="02020603050405020304" pitchFamily="18" charset="0"/>
              </a:rPr>
              <a:t>TẦM NHÌN ĐẾN NĂM 2050</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9E0261FF-D7B2-B687-C56D-4EC70EEA5CAE}"/>
              </a:ext>
            </a:extLst>
          </p:cNvPr>
          <p:cNvSpPr txBox="1">
            <a:spLocks/>
          </p:cNvSpPr>
          <p:nvPr/>
        </p:nvSpPr>
        <p:spPr>
          <a:xfrm>
            <a:off x="3346842" y="5224639"/>
            <a:ext cx="5498314" cy="1310569"/>
          </a:xfrm>
          <a:prstGeom prst="rect">
            <a:avLst/>
          </a:prstGeom>
        </p:spPr>
        <p:txBody>
          <a:bodyPr vert="horz" lIns="91427" tIns="45713" rIns="91427" bIns="45713" rtlCol="0" anchor="ctr">
            <a:normAutofit/>
          </a:bodyPr>
          <a:lstStyle>
            <a:lvl1pPr algn="l" defTabSz="914269" rtl="0" eaLnBrk="1" latinLnBrk="0" hangingPunct="1">
              <a:lnSpc>
                <a:spcPct val="85000"/>
              </a:lnSpc>
              <a:spcBef>
                <a:spcPct val="0"/>
              </a:spcBef>
              <a:buNone/>
              <a:defRPr sz="8000" kern="1200" spc="-51" baseline="0">
                <a:solidFill>
                  <a:schemeClr val="tx1">
                    <a:lumMod val="85000"/>
                    <a:lumOff val="15000"/>
                  </a:schemeClr>
                </a:solidFill>
                <a:latin typeface="+mj-lt"/>
                <a:ea typeface="+mj-ea"/>
                <a:cs typeface="+mj-cs"/>
              </a:defRPr>
            </a:lvl1pPr>
          </a:lstStyle>
          <a:p>
            <a:pPr algn="ctr">
              <a:lnSpc>
                <a:spcPct val="100000"/>
              </a:lnSpc>
            </a:pPr>
            <a:r>
              <a:rPr lang="en-US" sz="2000" i="1" dirty="0" err="1">
                <a:solidFill>
                  <a:srgbClr val="0000FF"/>
                </a:solidFill>
                <a:latin typeface="Times New Roman" panose="02020603050405020304" pitchFamily="18" charset="0"/>
                <a:cs typeface="Times New Roman" panose="02020603050405020304" pitchFamily="18" charset="0"/>
              </a:rPr>
              <a:t>Hà</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Nội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ngày</a:t>
            </a:r>
            <a:r>
              <a:rPr lang="en-US" sz="2000" i="1" dirty="0">
                <a:solidFill>
                  <a:srgbClr val="0000FF"/>
                </a:solidFill>
                <a:latin typeface="Times New Roman" panose="02020603050405020304" pitchFamily="18" charset="0"/>
                <a:cs typeface="Times New Roman" panose="02020603050405020304" pitchFamily="18" charset="0"/>
              </a:rPr>
              <a:t> 06 </a:t>
            </a:r>
            <a:r>
              <a:rPr lang="en-US" sz="2000" i="1" dirty="0" err="1">
                <a:solidFill>
                  <a:srgbClr val="0000FF"/>
                </a:solidFill>
                <a:latin typeface="Times New Roman" panose="02020603050405020304" pitchFamily="18" charset="0"/>
                <a:cs typeface="Times New Roman" panose="02020603050405020304" pitchFamily="18" charset="0"/>
              </a:rPr>
              <a:t>tháng</a:t>
            </a:r>
            <a:r>
              <a:rPr lang="en-US" sz="2000" i="1" dirty="0">
                <a:solidFill>
                  <a:srgbClr val="0000FF"/>
                </a:solidFill>
                <a:latin typeface="Times New Roman" panose="02020603050405020304" pitchFamily="18" charset="0"/>
                <a:cs typeface="Times New Roman" panose="02020603050405020304" pitchFamily="18" charset="0"/>
              </a:rPr>
              <a:t> 12 </a:t>
            </a:r>
            <a:r>
              <a:rPr lang="en-US" sz="2000" i="1" dirty="0" err="1">
                <a:solidFill>
                  <a:srgbClr val="0000FF"/>
                </a:solidFill>
                <a:latin typeface="Times New Roman" panose="02020603050405020304" pitchFamily="18" charset="0"/>
                <a:cs typeface="Times New Roman" panose="02020603050405020304" pitchFamily="18" charset="0"/>
              </a:rPr>
              <a:t>năm</a:t>
            </a:r>
            <a:r>
              <a:rPr lang="en-US" sz="2000" i="1" dirty="0">
                <a:solidFill>
                  <a:srgbClr val="0000FF"/>
                </a:solidFill>
                <a:latin typeface="Times New Roman" panose="02020603050405020304" pitchFamily="18" charset="0"/>
                <a:cs typeface="Times New Roman" panose="02020603050405020304" pitchFamily="18" charset="0"/>
              </a:rPr>
              <a:t> 2022</a:t>
            </a:r>
            <a:endParaRPr 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8DB2678C-84FC-6244-5AF9-384D96E32B1C}"/>
              </a:ext>
            </a:extLst>
          </p:cNvPr>
          <p:cNvCxnSpPr/>
          <p:nvPr/>
        </p:nvCxnSpPr>
        <p:spPr>
          <a:xfrm>
            <a:off x="1413164" y="5112327"/>
            <a:ext cx="95492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68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1038943" y="1292361"/>
            <a:ext cx="10476117" cy="4385852"/>
          </a:xfrm>
        </p:spPr>
        <p:txBody>
          <a:bodyPr>
            <a:noAutofit/>
          </a:bodyPr>
          <a:lstStyle/>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 gian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cắt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tuy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nhưng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cập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vai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dắt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giao thông 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phân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tỏa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du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chưa cao;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lưu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tăng;</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xây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thiên tai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4755" indent="-404755">
              <a:lnSpc>
                <a:spcPct val="110000"/>
              </a:lnSpc>
              <a:spcBef>
                <a:spcPts val="0"/>
              </a:spcBef>
              <a:spcAft>
                <a:spcPts val="0"/>
              </a:spcAft>
              <a:buFont typeface="Wingdings" panose="05000000000000000000" pitchFamily="2" charset="2"/>
              <a:buChar char="v"/>
            </a:pP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ưu tiên,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khuyến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ra mâu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xung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FF"/>
              </a:solidFill>
              <a:effectLst/>
              <a:latin typeface="Times New Roman" panose="02020603050405020304" pitchFamily="18" charset="0"/>
              <a:ea typeface="Calibri" panose="020F0502020204030204" pitchFamily="34" charset="0"/>
            </a:endParaRPr>
          </a:p>
          <a:p>
            <a:pPr marL="404755" indent="-404755">
              <a:lnSpc>
                <a:spcPct val="110000"/>
              </a:lnSpc>
              <a:buFont typeface="Wingdings" panose="05000000000000000000" pitchFamily="2" charset="2"/>
              <a:buChar char="v"/>
            </a:pP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216181" y="389499"/>
            <a:ext cx="8007929" cy="774844"/>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Hạn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yếu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kém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yếu</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6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07145" y="1336437"/>
            <a:ext cx="11088061" cy="4709409"/>
          </a:xfrm>
        </p:spPr>
        <p:txBody>
          <a:bodyPr>
            <a:noAutofit/>
          </a:bodyPr>
          <a:lstStyle/>
          <a:p>
            <a:pPr marL="727020" lvl="2" indent="-342900" algn="just">
              <a:lnSpc>
                <a:spcPct val="100000"/>
              </a:lnSpc>
              <a:spcBef>
                <a:spcPts val="599"/>
              </a:spcBef>
              <a:spcAft>
                <a:spcPts val="599"/>
              </a:spcAft>
              <a:buFont typeface="Wingdings" panose="05000000000000000000" pitchFamily="2" charset="2"/>
              <a:buChar char="v"/>
            </a:pPr>
            <a:r>
              <a:rPr lang="vi-VN" sz="2200" dirty="0" err="1">
                <a:solidFill>
                  <a:srgbClr val="0000FF"/>
                </a:solidFill>
                <a:latin typeface="Times New Roman" panose="02020603050405020304" pitchFamily="18" charset="0"/>
                <a:ea typeface="Calibri" panose="020F0502020204030204" pitchFamily="34" charset="0"/>
              </a:rPr>
              <a:t>Vẫn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còn</a:t>
            </a:r>
            <a:r>
              <a:rPr lang="vi-VN" sz="2200" dirty="0">
                <a:solidFill>
                  <a:srgbClr val="0000FF"/>
                </a:solidFill>
                <a:latin typeface="Times New Roman" panose="02020603050405020304" pitchFamily="18" charset="0"/>
                <a:ea typeface="Calibri" panose="020F0502020204030204" pitchFamily="34" charset="0"/>
              </a:rPr>
              <a:t> tư duy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dàn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trải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thiếu</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trọng</a:t>
            </a:r>
            <a:r>
              <a:rPr lang="vi-VN" sz="2200" dirty="0">
                <a:solidFill>
                  <a:srgbClr val="0000FF"/>
                </a:solidFill>
                <a:latin typeface="Times New Roman" panose="02020603050405020304" pitchFamily="18" charset="0"/>
                <a:ea typeface="Calibri" panose="020F0502020204030204" pitchFamily="34" charset="0"/>
              </a:rPr>
              <a:t> tâm, </a:t>
            </a:r>
            <a:r>
              <a:rPr lang="vi-VN" sz="2200" dirty="0" err="1">
                <a:solidFill>
                  <a:srgbClr val="0000FF"/>
                </a:solidFill>
                <a:latin typeface="Times New Roman" panose="02020603050405020304" pitchFamily="18" charset="0"/>
                <a:ea typeface="Calibri" panose="020F0502020204030204" pitchFamily="34" charset="0"/>
              </a:rPr>
              <a:t>trọng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điểm</a:t>
            </a:r>
            <a:r>
              <a:rPr lang="vi-VN" sz="2200" dirty="0">
                <a:solidFill>
                  <a:srgbClr val="0000FF"/>
                </a:solidFill>
                <a:latin typeface="Times New Roman" panose="02020603050405020304" pitchFamily="18" charset="0"/>
                <a:ea typeface="Calibri" panose="020F0502020204030204" pitchFamily="34" charset="0"/>
              </a:rPr>
              <a:t>; </a:t>
            </a:r>
            <a:endParaRPr lang="en-US" sz="2200" dirty="0">
              <a:solidFill>
                <a:srgbClr val="0000FF"/>
              </a:solidFill>
              <a:latin typeface="Times New Roman" panose="02020603050405020304" pitchFamily="18" charset="0"/>
              <a:ea typeface="Calibri" panose="020F0502020204030204" pitchFamily="34" charset="0"/>
            </a:endParaRPr>
          </a:p>
          <a:p>
            <a:pPr marL="727020" lvl="2" indent="-342900" algn="just">
              <a:lnSpc>
                <a:spcPct val="100000"/>
              </a:lnSpc>
              <a:spcBef>
                <a:spcPts val="599"/>
              </a:spcBef>
              <a:spcAft>
                <a:spcPts val="599"/>
              </a:spcAft>
              <a:buFont typeface="Wingdings" panose="05000000000000000000" pitchFamily="2" charset="2"/>
              <a:buChar char="v"/>
            </a:pPr>
            <a:r>
              <a:rPr lang="vi-VN" sz="2200" dirty="0" err="1">
                <a:solidFill>
                  <a:srgbClr val="0000FF"/>
                </a:solidFill>
                <a:latin typeface="Times New Roman" panose="02020603050405020304" pitchFamily="18" charset="0"/>
                <a:ea typeface="Calibri" panose="020F0502020204030204" pitchFamily="34" charset="0"/>
              </a:rPr>
              <a:t>Thiếu</a:t>
            </a:r>
            <a:r>
              <a:rPr lang="vi-VN" sz="2200" dirty="0">
                <a:solidFill>
                  <a:srgbClr val="0000FF"/>
                </a:solidFill>
                <a:latin typeface="Times New Roman" panose="02020603050405020304" pitchFamily="18" charset="0"/>
                <a:ea typeface="Calibri" panose="020F0502020204030204" pitchFamily="34" charset="0"/>
              </a:rPr>
              <a:t> quy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mang </a:t>
            </a:r>
            <a:r>
              <a:rPr lang="vi-VN" sz="2200" dirty="0" err="1">
                <a:solidFill>
                  <a:srgbClr val="0000FF"/>
                </a:solidFill>
                <a:latin typeface="Times New Roman" panose="02020603050405020304" pitchFamily="18" charset="0"/>
                <a:ea typeface="Calibri" panose="020F0502020204030204" pitchFamily="34" charset="0"/>
              </a:rPr>
              <a:t>tính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tổng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thể</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quốc</a:t>
            </a:r>
            <a:r>
              <a:rPr lang="vi-VN" sz="2200" dirty="0">
                <a:solidFill>
                  <a:srgbClr val="0000FF"/>
                </a:solidFill>
                <a:latin typeface="Times New Roman" panose="02020603050405020304" pitchFamily="18" charset="0"/>
                <a:ea typeface="Calibri" panose="020F0502020204030204" pitchFamily="34" charset="0"/>
              </a:rPr>
              <a:t> gia, </a:t>
            </a:r>
            <a:r>
              <a:rPr lang="vi-VN" sz="2200" dirty="0" err="1">
                <a:solidFill>
                  <a:srgbClr val="0000FF"/>
                </a:solidFill>
                <a:latin typeface="Times New Roman" panose="02020603050405020304" pitchFamily="18" charset="0"/>
                <a:ea typeface="Calibri" panose="020F0502020204030204" pitchFamily="34" charset="0"/>
              </a:rPr>
              <a:t>dài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hạn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để</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xác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định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rõ</a:t>
            </a:r>
            <a:r>
              <a:rPr lang="vi-VN" sz="2200" dirty="0">
                <a:solidFill>
                  <a:srgbClr val="0000FF"/>
                </a:solidFill>
                <a:latin typeface="Times New Roman" panose="02020603050405020304" pitchFamily="18" charset="0"/>
                <a:ea typeface="Calibri" panose="020F0502020204030204" pitchFamily="34" charset="0"/>
              </a:rPr>
              <a:t> mô </a:t>
            </a:r>
            <a:r>
              <a:rPr lang="vi-VN" sz="2200" dirty="0" err="1">
                <a:solidFill>
                  <a:srgbClr val="0000FF"/>
                </a:solidFill>
                <a:latin typeface="Times New Roman" panose="02020603050405020304" pitchFamily="18" charset="0"/>
                <a:ea typeface="Calibri" panose="020F0502020204030204" pitchFamily="34" charset="0"/>
              </a:rPr>
              <a:t>hình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theo không gian </a:t>
            </a:r>
            <a:r>
              <a:rPr lang="vi-VN" sz="2200" dirty="0" err="1">
                <a:solidFill>
                  <a:srgbClr val="0000FF"/>
                </a:solidFill>
                <a:latin typeface="Times New Roman" panose="02020603050405020304" pitchFamily="18" charset="0"/>
                <a:ea typeface="Calibri" panose="020F0502020204030204" pitchFamily="34" charset="0"/>
              </a:rPr>
              <a:t>lãnh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thổ</a:t>
            </a:r>
            <a:r>
              <a:rPr lang="vi-VN" sz="2200" dirty="0">
                <a:solidFill>
                  <a:srgbClr val="0000FF"/>
                </a:solidFill>
                <a:latin typeface="Times New Roman" panose="02020603050405020304" pitchFamily="18" charset="0"/>
                <a:ea typeface="Calibri" panose="020F0502020204030204" pitchFamily="34" charset="0"/>
              </a:rPr>
              <a:t> trên </a:t>
            </a:r>
            <a:r>
              <a:rPr lang="vi-VN" sz="2200" dirty="0" err="1">
                <a:solidFill>
                  <a:srgbClr val="0000FF"/>
                </a:solidFill>
                <a:latin typeface="Times New Roman" panose="02020603050405020304" pitchFamily="18" charset="0"/>
                <a:ea typeface="Calibri" panose="020F0502020204030204" pitchFamily="34" charset="0"/>
              </a:rPr>
              <a:t>phạm</a:t>
            </a:r>
            <a:r>
              <a:rPr lang="vi-VN" sz="2200" dirty="0">
                <a:solidFill>
                  <a:srgbClr val="0000FF"/>
                </a:solidFill>
                <a:latin typeface="Times New Roman" panose="02020603050405020304" pitchFamily="18" charset="0"/>
                <a:ea typeface="Calibri" panose="020F0502020204030204" pitchFamily="34" charset="0"/>
              </a:rPr>
              <a:t> vi </a:t>
            </a:r>
            <a:r>
              <a:rPr lang="vi-VN" sz="2200" dirty="0" err="1">
                <a:solidFill>
                  <a:srgbClr val="0000FF"/>
                </a:solidFill>
                <a:latin typeface="Times New Roman" panose="02020603050405020304" pitchFamily="18" charset="0"/>
                <a:ea typeface="Calibri" panose="020F0502020204030204" pitchFamily="34" charset="0"/>
              </a:rPr>
              <a:t>cả</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nước</a:t>
            </a:r>
            <a:r>
              <a:rPr lang="vi-VN" sz="2200" dirty="0">
                <a:solidFill>
                  <a:srgbClr val="0000FF"/>
                </a:solidFill>
                <a:latin typeface="Times New Roman" panose="02020603050405020304" pitchFamily="18" charset="0"/>
                <a:ea typeface="Calibri" panose="020F0502020204030204" pitchFamily="34" charset="0"/>
              </a:rPr>
              <a:t>; </a:t>
            </a:r>
            <a:endParaRPr lang="en-US" sz="2200" dirty="0">
              <a:solidFill>
                <a:srgbClr val="0000FF"/>
              </a:solidFill>
              <a:latin typeface="Times New Roman" panose="02020603050405020304" pitchFamily="18" charset="0"/>
              <a:ea typeface="Calibri" panose="020F0502020204030204" pitchFamily="34" charset="0"/>
            </a:endParaRPr>
          </a:p>
          <a:p>
            <a:pPr marL="727020" lvl="2" indent="-342900" algn="just">
              <a:lnSpc>
                <a:spcPct val="100000"/>
              </a:lnSpc>
              <a:spcBef>
                <a:spcPts val="599"/>
              </a:spcBef>
              <a:spcAft>
                <a:spcPts val="599"/>
              </a:spcAft>
              <a:buFont typeface="Wingdings" panose="05000000000000000000" pitchFamily="2" charset="2"/>
              <a:buChar char="v"/>
            </a:pPr>
            <a:r>
              <a:rPr lang="vi-VN" sz="2200" dirty="0">
                <a:solidFill>
                  <a:srgbClr val="0000FF"/>
                </a:solidFill>
                <a:latin typeface="Times New Roman" panose="02020603050405020304" pitchFamily="18" charset="0"/>
                <a:ea typeface="Calibri" panose="020F0502020204030204" pitchFamily="34" charset="0"/>
              </a:rPr>
              <a:t>Công </a:t>
            </a:r>
            <a:r>
              <a:rPr lang="vi-VN" sz="2200" dirty="0" err="1">
                <a:solidFill>
                  <a:srgbClr val="0000FF"/>
                </a:solidFill>
                <a:latin typeface="Times New Roman" panose="02020603050405020304" pitchFamily="18" charset="0"/>
                <a:ea typeface="Calibri" panose="020F0502020204030204" pitchFamily="34" charset="0"/>
              </a:rPr>
              <a:t>tác</a:t>
            </a:r>
            <a:r>
              <a:rPr lang="vi-VN" sz="2200" dirty="0">
                <a:solidFill>
                  <a:srgbClr val="0000FF"/>
                </a:solidFill>
                <a:latin typeface="Times New Roman" panose="02020603050405020304" pitchFamily="18" charset="0"/>
                <a:ea typeface="Calibri" panose="020F0502020204030204" pitchFamily="34" charset="0"/>
              </a:rPr>
              <a:t> quy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chưa </a:t>
            </a:r>
            <a:r>
              <a:rPr lang="vi-VN" sz="2200" dirty="0" err="1">
                <a:solidFill>
                  <a:srgbClr val="0000FF"/>
                </a:solidFill>
                <a:latin typeface="Times New Roman" panose="02020603050405020304" pitchFamily="18" charset="0"/>
                <a:ea typeface="Calibri" panose="020F0502020204030204" pitchFamily="34" charset="0"/>
              </a:rPr>
              <a:t>thật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sự</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được</a:t>
            </a:r>
            <a:r>
              <a:rPr lang="vi-VN" sz="2200" dirty="0">
                <a:solidFill>
                  <a:srgbClr val="0000FF"/>
                </a:solidFill>
                <a:latin typeface="Times New Roman" panose="02020603050405020304" pitchFamily="18" charset="0"/>
                <a:ea typeface="Calibri" panose="020F0502020204030204" pitchFamily="34" charset="0"/>
              </a:rPr>
              <a:t> coi </a:t>
            </a:r>
            <a:r>
              <a:rPr lang="vi-VN" sz="2200" dirty="0" err="1">
                <a:solidFill>
                  <a:srgbClr val="0000FF"/>
                </a:solidFill>
                <a:latin typeface="Times New Roman" panose="02020603050405020304" pitchFamily="18" charset="0"/>
                <a:ea typeface="Calibri" panose="020F0502020204030204" pitchFamily="34" charset="0"/>
              </a:rPr>
              <a:t>trọng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đúng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mức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chất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lượng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quy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chưa cao; </a:t>
            </a:r>
            <a:endParaRPr lang="en-US" sz="2200" dirty="0">
              <a:solidFill>
                <a:srgbClr val="0000FF"/>
              </a:solidFill>
              <a:latin typeface="Times New Roman" panose="02020603050405020304" pitchFamily="18" charset="0"/>
              <a:ea typeface="Calibri" panose="020F0502020204030204" pitchFamily="34" charset="0"/>
            </a:endParaRPr>
          </a:p>
          <a:p>
            <a:pPr marL="727020" lvl="2" indent="-342900" algn="just">
              <a:lnSpc>
                <a:spcPct val="100000"/>
              </a:lnSpc>
              <a:spcBef>
                <a:spcPts val="599"/>
              </a:spcBef>
              <a:spcAft>
                <a:spcPts val="599"/>
              </a:spcAft>
              <a:buFont typeface="Wingdings" panose="05000000000000000000" pitchFamily="2" charset="2"/>
              <a:buChar char="v"/>
            </a:pPr>
            <a:r>
              <a:rPr lang="vi-VN" sz="2200" dirty="0" err="1">
                <a:solidFill>
                  <a:srgbClr val="0000FF"/>
                </a:solidFill>
                <a:latin typeface="Times New Roman" panose="02020603050405020304" pitchFamily="18" charset="0"/>
                <a:ea typeface="Calibri" panose="020F0502020204030204" pitchFamily="34" charset="0"/>
              </a:rPr>
              <a:t>Thiếu</a:t>
            </a:r>
            <a:r>
              <a:rPr lang="vi-VN" sz="2200" dirty="0">
                <a:solidFill>
                  <a:srgbClr val="0000FF"/>
                </a:solidFill>
                <a:latin typeface="Times New Roman" panose="02020603050405020304" pitchFamily="18" charset="0"/>
                <a:ea typeface="Calibri" panose="020F0502020204030204" pitchFamily="34" charset="0"/>
              </a:rPr>
              <a:t> cơ </a:t>
            </a:r>
            <a:r>
              <a:rPr lang="vi-VN" sz="2200" dirty="0" err="1">
                <a:solidFill>
                  <a:srgbClr val="0000FF"/>
                </a:solidFill>
                <a:latin typeface="Times New Roman" panose="02020603050405020304" pitchFamily="18" charset="0"/>
                <a:ea typeface="Calibri" panose="020F0502020204030204" pitchFamily="34" charset="0"/>
              </a:rPr>
              <a:t>chế</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chính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sách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thúc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đẩy</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kinh </a:t>
            </a:r>
            <a:r>
              <a:rPr lang="vi-VN" sz="2200" dirty="0" err="1">
                <a:solidFill>
                  <a:srgbClr val="0000FF"/>
                </a:solidFill>
                <a:latin typeface="Times New Roman" panose="02020603050405020304" pitchFamily="18" charset="0"/>
                <a:ea typeface="Calibri" panose="020F0502020204030204" pitchFamily="34" charset="0"/>
              </a:rPr>
              <a:t>tế</a:t>
            </a:r>
            <a:r>
              <a:rPr lang="vi-VN" sz="2200" dirty="0">
                <a:solidFill>
                  <a:srgbClr val="0000FF"/>
                </a:solidFill>
                <a:latin typeface="Times New Roman" panose="02020603050405020304" pitchFamily="18" charset="0"/>
                <a:ea typeface="Calibri" panose="020F0502020204030204" pitchFamily="34" charset="0"/>
              </a:rPr>
              <a:t> liên </a:t>
            </a:r>
            <a:r>
              <a:rPr lang="vi-VN" sz="2200" dirty="0" err="1">
                <a:solidFill>
                  <a:srgbClr val="0000FF"/>
                </a:solidFill>
                <a:latin typeface="Times New Roman" panose="02020603050405020304" pitchFamily="18" charset="0"/>
                <a:ea typeface="Calibri" panose="020F0502020204030204" pitchFamily="34" charset="0"/>
              </a:rPr>
              <a:t>ngành</a:t>
            </a:r>
            <a:r>
              <a:rPr lang="vi-VN" sz="2200" dirty="0">
                <a:solidFill>
                  <a:srgbClr val="0000FF"/>
                </a:solidFill>
                <a:latin typeface="Times New Roman" panose="02020603050405020304" pitchFamily="18" charset="0"/>
                <a:ea typeface="Calibri" panose="020F0502020204030204" pitchFamily="34" charset="0"/>
              </a:rPr>
              <a:t>, liên </a:t>
            </a:r>
            <a:r>
              <a:rPr lang="vi-VN" sz="2200" dirty="0" err="1">
                <a:solidFill>
                  <a:srgbClr val="0000FF"/>
                </a:solidFill>
                <a:latin typeface="Times New Roman" panose="02020603050405020304" pitchFamily="18" charset="0"/>
                <a:ea typeface="Calibri" panose="020F0502020204030204" pitchFamily="34" charset="0"/>
              </a:rPr>
              <a:t>vùng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khắc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phục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tình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trạng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cục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bộ</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địa</a:t>
            </a:r>
            <a:r>
              <a:rPr lang="vi-VN" sz="2200" dirty="0">
                <a:solidFill>
                  <a:srgbClr val="0000FF"/>
                </a:solidFill>
                <a:latin typeface="Times New Roman" panose="02020603050405020304" pitchFamily="18" charset="0"/>
                <a:ea typeface="Calibri" panose="020F0502020204030204" pitchFamily="34" charset="0"/>
              </a:rPr>
              <a:t> phương; </a:t>
            </a:r>
            <a:endParaRPr lang="en-US" sz="2200" dirty="0">
              <a:solidFill>
                <a:srgbClr val="0000FF"/>
              </a:solidFill>
              <a:latin typeface="Times New Roman" panose="02020603050405020304" pitchFamily="18" charset="0"/>
              <a:ea typeface="Calibri" panose="020F0502020204030204" pitchFamily="34" charset="0"/>
            </a:endParaRPr>
          </a:p>
          <a:p>
            <a:pPr marL="727020" lvl="2" indent="-342900" algn="just">
              <a:lnSpc>
                <a:spcPct val="100000"/>
              </a:lnSpc>
              <a:spcBef>
                <a:spcPts val="599"/>
              </a:spcBef>
              <a:spcAft>
                <a:spcPts val="599"/>
              </a:spcAft>
              <a:buFont typeface="Wingdings" panose="05000000000000000000" pitchFamily="2" charset="2"/>
              <a:buChar char="v"/>
            </a:pPr>
            <a:r>
              <a:rPr lang="vi-VN" sz="2200" dirty="0">
                <a:solidFill>
                  <a:srgbClr val="0000FF"/>
                </a:solidFill>
                <a:latin typeface="Times New Roman" panose="02020603050405020304" pitchFamily="18" charset="0"/>
                <a:ea typeface="Calibri" panose="020F0502020204030204" pitchFamily="34" charset="0"/>
              </a:rPr>
              <a:t>Chưa </a:t>
            </a:r>
            <a:r>
              <a:rPr lang="vi-VN" sz="2200" dirty="0" err="1">
                <a:solidFill>
                  <a:srgbClr val="0000FF"/>
                </a:solidFill>
                <a:latin typeface="Times New Roman" panose="02020603050405020304" pitchFamily="18" charset="0"/>
                <a:ea typeface="Calibri" panose="020F0502020204030204" pitchFamily="34" charset="0"/>
              </a:rPr>
              <a:t>dành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nguồn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lực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thích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đáng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để</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đầu</a:t>
            </a:r>
            <a:r>
              <a:rPr lang="vi-VN" sz="2200" dirty="0">
                <a:solidFill>
                  <a:srgbClr val="0000FF"/>
                </a:solidFill>
                <a:latin typeface="Times New Roman" panose="02020603050405020304" pitchFamily="18" charset="0"/>
                <a:ea typeface="Calibri" panose="020F0502020204030204" pitchFamily="34" charset="0"/>
              </a:rPr>
              <a:t> tư </a:t>
            </a:r>
            <a:r>
              <a:rPr lang="vi-VN" sz="2200" dirty="0" err="1">
                <a:solidFill>
                  <a:srgbClr val="0000FF"/>
                </a:solidFill>
                <a:latin typeface="Times New Roman" panose="02020603050405020304" pitchFamily="18" charset="0"/>
                <a:ea typeface="Calibri" panose="020F0502020204030204" pitchFamily="34" charset="0"/>
              </a:rPr>
              <a:t>hình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thành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bộ</a:t>
            </a:r>
            <a:r>
              <a:rPr lang="vi-VN" sz="2200" dirty="0">
                <a:solidFill>
                  <a:srgbClr val="0000FF"/>
                </a:solidFill>
                <a:latin typeface="Times New Roman" panose="02020603050405020304" pitchFamily="18" charset="0"/>
                <a:ea typeface="Calibri" panose="020F0502020204030204" pitchFamily="34" charset="0"/>
              </a:rPr>
              <a:t> khung </a:t>
            </a:r>
            <a:r>
              <a:rPr lang="vi-VN" sz="2200" dirty="0" err="1">
                <a:solidFill>
                  <a:srgbClr val="0000FF"/>
                </a:solidFill>
                <a:latin typeface="Times New Roman" panose="02020603050405020304" pitchFamily="18" charset="0"/>
                <a:ea typeface="Calibri" panose="020F0502020204030204" pitchFamily="34" charset="0"/>
              </a:rPr>
              <a:t>kết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cấu</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hạ</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tầng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quốc</a:t>
            </a:r>
            <a:r>
              <a:rPr lang="vi-VN" sz="2200" dirty="0">
                <a:solidFill>
                  <a:srgbClr val="0000FF"/>
                </a:solidFill>
                <a:latin typeface="Times New Roman" panose="02020603050405020304" pitchFamily="18" charset="0"/>
                <a:ea typeface="Calibri" panose="020F0502020204030204" pitchFamily="34" charset="0"/>
              </a:rPr>
              <a:t> gia,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vùng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khu </a:t>
            </a:r>
            <a:r>
              <a:rPr lang="vi-VN" sz="2200" dirty="0" err="1">
                <a:solidFill>
                  <a:srgbClr val="0000FF"/>
                </a:solidFill>
                <a:latin typeface="Times New Roman" panose="02020603050405020304" pitchFamily="18" charset="0"/>
                <a:ea typeface="Calibri" panose="020F0502020204030204" pitchFamily="34" charset="0"/>
              </a:rPr>
              <a:t>vực</a:t>
            </a:r>
            <a:r>
              <a:rPr lang="vi-VN" sz="2200" dirty="0">
                <a:solidFill>
                  <a:srgbClr val="0000FF"/>
                </a:solidFill>
                <a:latin typeface="Times New Roman" panose="02020603050405020304" pitchFamily="18" charset="0"/>
                <a:ea typeface="Calibri" panose="020F0502020204030204" pitchFamily="34" charset="0"/>
              </a:rPr>
              <a:t> ưu tiên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như </a:t>
            </a:r>
            <a:r>
              <a:rPr lang="vi-VN" sz="2200" dirty="0" err="1">
                <a:solidFill>
                  <a:srgbClr val="0000FF"/>
                </a:solidFill>
                <a:latin typeface="Times New Roman" panose="02020603050405020304" pitchFamily="18" charset="0"/>
                <a:ea typeface="Calibri" panose="020F0502020204030204" pitchFamily="34" charset="0"/>
              </a:rPr>
              <a:t>vùng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động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lực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vùng</a:t>
            </a:r>
            <a:r>
              <a:rPr lang="vi-VN" sz="2200" dirty="0">
                <a:solidFill>
                  <a:srgbClr val="0000FF"/>
                </a:solidFill>
                <a:latin typeface="Times New Roman" panose="02020603050405020304" pitchFamily="18" charset="0"/>
                <a:ea typeface="Calibri" panose="020F0502020204030204" pitchFamily="34" charset="0"/>
              </a:rPr>
              <a:t> kinh </a:t>
            </a:r>
            <a:r>
              <a:rPr lang="vi-VN" sz="2200" dirty="0" err="1">
                <a:solidFill>
                  <a:srgbClr val="0000FF"/>
                </a:solidFill>
                <a:latin typeface="Times New Roman" panose="02020603050405020304" pitchFamily="18" charset="0"/>
                <a:ea typeface="Calibri" panose="020F0502020204030204" pitchFamily="34" charset="0"/>
              </a:rPr>
              <a:t>tế</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trọng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điểm</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hành</a:t>
            </a:r>
            <a:r>
              <a:rPr lang="vi-VN" sz="2200" dirty="0">
                <a:solidFill>
                  <a:srgbClr val="0000FF"/>
                </a:solidFill>
                <a:latin typeface="Times New Roman" panose="02020603050405020304" pitchFamily="18" charset="0"/>
                <a:ea typeface="Calibri" panose="020F0502020204030204" pitchFamily="34" charset="0"/>
              </a:rPr>
              <a:t> lang kinh </a:t>
            </a:r>
            <a:r>
              <a:rPr lang="vi-VN" sz="2200" dirty="0" err="1">
                <a:solidFill>
                  <a:srgbClr val="0000FF"/>
                </a:solidFill>
                <a:latin typeface="Times New Roman" panose="02020603050405020304" pitchFamily="18" charset="0"/>
                <a:ea typeface="Calibri" panose="020F0502020204030204" pitchFamily="34" charset="0"/>
              </a:rPr>
              <a:t>tế</a:t>
            </a:r>
            <a:r>
              <a:rPr lang="vi-VN" sz="2200" dirty="0">
                <a:solidFill>
                  <a:srgbClr val="0000FF"/>
                </a:solidFill>
                <a:latin typeface="Times New Roman" panose="02020603050405020304" pitchFamily="18" charset="0"/>
                <a:ea typeface="Calibri" panose="020F0502020204030204" pitchFamily="34" charset="0"/>
              </a:rPr>
              <a:t>;</a:t>
            </a:r>
            <a:endParaRPr lang="en-US" sz="2200" dirty="0">
              <a:solidFill>
                <a:srgbClr val="0000FF"/>
              </a:solidFill>
              <a:latin typeface="Times New Roman" panose="02020603050405020304" pitchFamily="18" charset="0"/>
              <a:ea typeface="Calibri" panose="020F0502020204030204" pitchFamily="34" charset="0"/>
            </a:endParaRPr>
          </a:p>
          <a:p>
            <a:pPr marL="727020" lvl="2" indent="-342900" algn="just">
              <a:lnSpc>
                <a:spcPct val="100000"/>
              </a:lnSpc>
              <a:spcBef>
                <a:spcPts val="599"/>
              </a:spcBef>
              <a:spcAft>
                <a:spcPts val="599"/>
              </a:spcAft>
              <a:buFont typeface="Wingdings" panose="05000000000000000000" pitchFamily="2" charset="2"/>
              <a:buChar char="v"/>
            </a:pP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bền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vững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hài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hòa</a:t>
            </a:r>
            <a:r>
              <a:rPr lang="vi-VN" sz="2200" dirty="0">
                <a:solidFill>
                  <a:srgbClr val="0000FF"/>
                </a:solidFill>
                <a:latin typeface="Times New Roman" panose="02020603050405020304" pitchFamily="18" charset="0"/>
                <a:ea typeface="Calibri" panose="020F0502020204030204" pitchFamily="34" charset="0"/>
              </a:rPr>
              <a:t> kinh </a:t>
            </a:r>
            <a:r>
              <a:rPr lang="vi-VN" sz="2200" dirty="0" err="1">
                <a:solidFill>
                  <a:srgbClr val="0000FF"/>
                </a:solidFill>
                <a:latin typeface="Times New Roman" panose="02020603050405020304" pitchFamily="18" charset="0"/>
                <a:ea typeface="Calibri" panose="020F0502020204030204" pitchFamily="34" charset="0"/>
              </a:rPr>
              <a:t>tế</a:t>
            </a:r>
            <a:r>
              <a:rPr lang="vi-VN" sz="2200" dirty="0">
                <a:solidFill>
                  <a:srgbClr val="0000FF"/>
                </a:solidFill>
                <a:latin typeface="Times New Roman" panose="02020603050405020304" pitchFamily="18" charset="0"/>
                <a:ea typeface="Calibri" panose="020F0502020204030204" pitchFamily="34" charset="0"/>
              </a:rPr>
              <a:t> - văn </a:t>
            </a:r>
            <a:r>
              <a:rPr lang="vi-VN" sz="2200" dirty="0" err="1">
                <a:solidFill>
                  <a:srgbClr val="0000FF"/>
                </a:solidFill>
                <a:latin typeface="Times New Roman" panose="02020603050405020304" pitchFamily="18" charset="0"/>
                <a:ea typeface="Calibri" panose="020F0502020204030204" pitchFamily="34" charset="0"/>
              </a:rPr>
              <a:t>hóa</a:t>
            </a:r>
            <a:r>
              <a:rPr lang="vi-VN" sz="2200" dirty="0">
                <a:solidFill>
                  <a:srgbClr val="0000FF"/>
                </a:solidFill>
                <a:latin typeface="Times New Roman" panose="02020603050405020304" pitchFamily="18" charset="0"/>
                <a:ea typeface="Calibri" panose="020F0502020204030204" pitchFamily="34" charset="0"/>
              </a:rPr>
              <a:t> - </a:t>
            </a:r>
            <a:r>
              <a:rPr lang="vi-VN" sz="2200" dirty="0" err="1">
                <a:solidFill>
                  <a:srgbClr val="0000FF"/>
                </a:solidFill>
                <a:latin typeface="Times New Roman" panose="02020603050405020304" pitchFamily="18" charset="0"/>
                <a:ea typeface="Calibri" panose="020F0502020204030204" pitchFamily="34" charset="0"/>
              </a:rPr>
              <a:t>xã</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hội</a:t>
            </a:r>
            <a:r>
              <a:rPr lang="vi-VN" sz="2200" dirty="0">
                <a:solidFill>
                  <a:srgbClr val="0000FF"/>
                </a:solidFill>
                <a:latin typeface="Times New Roman" panose="02020603050405020304" pitchFamily="18" charset="0"/>
                <a:ea typeface="Calibri" panose="020F0502020204030204" pitchFamily="34" charset="0"/>
              </a:rPr>
              <a:t> - môi </a:t>
            </a:r>
            <a:r>
              <a:rPr lang="vi-VN" sz="2200" dirty="0" err="1">
                <a:solidFill>
                  <a:srgbClr val="0000FF"/>
                </a:solidFill>
                <a:latin typeface="Times New Roman" panose="02020603050405020304" pitchFamily="18" charset="0"/>
                <a:ea typeface="Calibri" panose="020F0502020204030204" pitchFamily="34" charset="0"/>
              </a:rPr>
              <a:t>trường</a:t>
            </a:r>
            <a:r>
              <a:rPr lang="vi-VN" sz="2200" dirty="0">
                <a:solidFill>
                  <a:srgbClr val="0000FF"/>
                </a:solidFill>
                <a:latin typeface="Times New Roman" panose="02020603050405020304" pitchFamily="18" charset="0"/>
                <a:ea typeface="Calibri" panose="020F0502020204030204" pitchFamily="34" charset="0"/>
              </a:rPr>
              <a:t> chưa </a:t>
            </a:r>
            <a:r>
              <a:rPr lang="vi-VN" sz="2200" dirty="0" err="1">
                <a:solidFill>
                  <a:srgbClr val="0000FF"/>
                </a:solidFill>
                <a:latin typeface="Times New Roman" panose="02020603050405020304" pitchFamily="18" charset="0"/>
                <a:ea typeface="Calibri" panose="020F0502020204030204" pitchFamily="34" charset="0"/>
              </a:rPr>
              <a:t>thực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sự</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được</a:t>
            </a:r>
            <a:r>
              <a:rPr lang="vi-VN" sz="2200" dirty="0">
                <a:solidFill>
                  <a:srgbClr val="0000FF"/>
                </a:solidFill>
                <a:latin typeface="Times New Roman" panose="02020603050405020304" pitchFamily="18" charset="0"/>
                <a:ea typeface="Calibri" panose="020F0502020204030204" pitchFamily="34" charset="0"/>
              </a:rPr>
              <a:t> quan tâm, chưa </a:t>
            </a:r>
            <a:r>
              <a:rPr lang="vi-VN" sz="2200" dirty="0" err="1">
                <a:solidFill>
                  <a:srgbClr val="0000FF"/>
                </a:solidFill>
                <a:latin typeface="Times New Roman" panose="02020603050405020304" pitchFamily="18" charset="0"/>
                <a:ea typeface="Calibri" panose="020F0502020204030204" pitchFamily="34" charset="0"/>
              </a:rPr>
              <a:t>trở</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thành</a:t>
            </a:r>
            <a:r>
              <a:rPr lang="vi-VN" sz="2200" dirty="0">
                <a:solidFill>
                  <a:srgbClr val="0000FF"/>
                </a:solidFill>
                <a:latin typeface="Times New Roman" panose="02020603050405020304" pitchFamily="18" charset="0"/>
                <a:ea typeface="Calibri" panose="020F0502020204030204" pitchFamily="34" charset="0"/>
              </a:rPr>
              <a:t> tư duy </a:t>
            </a:r>
            <a:r>
              <a:rPr lang="vi-VN" sz="2200" dirty="0" err="1">
                <a:solidFill>
                  <a:srgbClr val="0000FF"/>
                </a:solidFill>
                <a:latin typeface="Times New Roman" panose="02020603050405020304" pitchFamily="18" charset="0"/>
                <a:ea typeface="Calibri" panose="020F0502020204030204" pitchFamily="34" charset="0"/>
              </a:rPr>
              <a:t>chủ</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đạo</a:t>
            </a:r>
            <a:r>
              <a:rPr lang="vi-VN" sz="2200" dirty="0">
                <a:solidFill>
                  <a:srgbClr val="0000FF"/>
                </a:solidFill>
                <a:latin typeface="Times New Roman" panose="02020603050405020304" pitchFamily="18" charset="0"/>
                <a:ea typeface="Calibri" panose="020F0502020204030204" pitchFamily="34" charset="0"/>
              </a:rPr>
              <a:t> trong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định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và</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thực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hiện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chính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sách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a:t>
            </a:r>
            <a:endParaRPr lang="en-US" sz="2200" dirty="0">
              <a:solidFill>
                <a:srgbClr val="0000FF"/>
              </a:solidFill>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066637" y="473740"/>
            <a:ext cx="8007929" cy="774844"/>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rPr>
              <a:t>Nguyên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nhân</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639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947976" y="1198765"/>
            <a:ext cx="9927771" cy="4709409"/>
          </a:xfrm>
        </p:spPr>
        <p:txBody>
          <a:bodyPr>
            <a:noAutofit/>
          </a:bodyPr>
          <a:lstStyle/>
          <a:p>
            <a:pPr marL="747655" lvl="1" indent="-342900" algn="just">
              <a:lnSpc>
                <a:spcPct val="100000"/>
              </a:lnSpc>
              <a:spcBef>
                <a:spcPts val="499"/>
              </a:spcBef>
              <a:spcAft>
                <a:spcPts val="499"/>
              </a:spcAft>
              <a:buFont typeface="Wingdings" panose="05000000000000000000" pitchFamily="2" charset="2"/>
              <a:buChar char="v"/>
              <a:tabLst>
                <a:tab pos="285710" algn="l"/>
              </a:tabLst>
            </a:pPr>
            <a:r>
              <a:rPr lang="en-US" sz="2200" dirty="0" err="1">
                <a:solidFill>
                  <a:srgbClr val="0000FF"/>
                </a:solidFill>
                <a:effectLst/>
                <a:latin typeface="Times New Roman" panose="02020603050405020304" pitchFamily="18" charset="0"/>
                <a:ea typeface="Calibri" panose="020F0502020204030204" pitchFamily="34" charset="0"/>
              </a:rPr>
              <a:t>Phải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coi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trọng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công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hoàn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thiện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thể</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chế</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về</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tổ</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chức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lập</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quản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lý</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thực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hiện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quy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hoạch</a:t>
            </a:r>
            <a:r>
              <a:rPr lang="en-US" sz="2200" dirty="0">
                <a:solidFill>
                  <a:srgbClr val="0000FF"/>
                </a:solidFill>
                <a:effectLst/>
                <a:latin typeface="Times New Roman" panose="02020603050405020304" pitchFamily="18" charset="0"/>
                <a:ea typeface="Calibri" panose="020F0502020204030204" pitchFamily="34" charset="0"/>
              </a:rPr>
              <a:t>; </a:t>
            </a:r>
          </a:p>
          <a:p>
            <a:pPr marL="747655" lvl="1" indent="-342900" algn="just">
              <a:lnSpc>
                <a:spcPct val="100000"/>
              </a:lnSpc>
              <a:spcBef>
                <a:spcPts val="499"/>
              </a:spcBef>
              <a:spcAft>
                <a:spcPts val="499"/>
              </a:spcAft>
              <a:buFont typeface="Wingdings" panose="05000000000000000000" pitchFamily="2" charset="2"/>
              <a:buChar char="v"/>
              <a:tabLst>
                <a:tab pos="285710" algn="l"/>
              </a:tabLst>
            </a:pPr>
            <a:r>
              <a:rPr lang="en-US" sz="2200" dirty="0" err="1">
                <a:solidFill>
                  <a:srgbClr val="0000FF"/>
                </a:solidFill>
                <a:effectLst/>
                <a:latin typeface="Times New Roman" panose="02020603050405020304" pitchFamily="18" charset="0"/>
                <a:ea typeface="Calibri" panose="020F0502020204030204" pitchFamily="34" charset="0"/>
              </a:rPr>
              <a:t>Việc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huy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sử</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dụng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nguồn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lực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xử</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lý</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hài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hòa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mối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quan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hệ</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giữa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triển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cân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bằng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triển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có</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trọng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tâm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trọng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điểm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huy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thế</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cạnh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tranh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từng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tạo</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được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lực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triển</a:t>
            </a:r>
            <a:r>
              <a:rPr lang="en-US" sz="2200" dirty="0">
                <a:solidFill>
                  <a:srgbClr val="0000FF"/>
                </a:solidFill>
                <a:effectLst/>
                <a:latin typeface="Times New Roman" panose="02020603050405020304" pitchFamily="18" charset="0"/>
                <a:ea typeface="Calibri" panose="020F0502020204030204" pitchFamily="34" charset="0"/>
              </a:rPr>
              <a:t>; </a:t>
            </a:r>
          </a:p>
          <a:p>
            <a:pPr marL="747655" lvl="1" indent="-342900" algn="just">
              <a:lnSpc>
                <a:spcPct val="100000"/>
              </a:lnSpc>
              <a:spcBef>
                <a:spcPts val="499"/>
              </a:spcBef>
              <a:spcAft>
                <a:spcPts val="499"/>
              </a:spcAft>
              <a:buFont typeface="Wingdings" panose="05000000000000000000" pitchFamily="2" charset="2"/>
              <a:buChar char="v"/>
              <a:tabLst>
                <a:tab pos="285710" algn="l"/>
              </a:tabLst>
            </a:pPr>
            <a:r>
              <a:rPr lang="en-US" sz="2200" dirty="0" err="1">
                <a:solidFill>
                  <a:srgbClr val="0000FF"/>
                </a:solidFill>
                <a:effectLst/>
                <a:latin typeface="Times New Roman" panose="02020603050405020304" pitchFamily="18" charset="0"/>
                <a:ea typeface="Calibri" panose="020F0502020204030204" pitchFamily="34" charset="0"/>
              </a:rPr>
              <a:t>Quy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hoạch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có</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tư</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duy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phá</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tầm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nhìn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chiến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lược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trước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được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xây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dựng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theo</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cách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tiếp</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cận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tích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hợp</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tổng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thể</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phối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hợp</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ngành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hài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hòa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ích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giữa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ngành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địa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phương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lấy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ích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quốc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gia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cao</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nhất</a:t>
            </a:r>
            <a:r>
              <a:rPr lang="en-US" sz="2200" dirty="0">
                <a:solidFill>
                  <a:srgbClr val="0000FF"/>
                </a:solidFill>
                <a:effectLst/>
                <a:latin typeface="Times New Roman" panose="02020603050405020304" pitchFamily="18" charset="0"/>
                <a:ea typeface="Calibri" panose="020F0502020204030204" pitchFamily="34" charset="0"/>
              </a:rPr>
              <a:t>; </a:t>
            </a:r>
          </a:p>
          <a:p>
            <a:pPr marL="747655" lvl="1" indent="-342900" algn="just">
              <a:lnSpc>
                <a:spcPct val="100000"/>
              </a:lnSpc>
              <a:spcBef>
                <a:spcPts val="499"/>
              </a:spcBef>
              <a:spcAft>
                <a:spcPts val="499"/>
              </a:spcAft>
              <a:buFont typeface="Wingdings" panose="05000000000000000000" pitchFamily="2" charset="2"/>
              <a:buChar char="v"/>
              <a:tabLst>
                <a:tab pos="285710" algn="l"/>
              </a:tabLst>
            </a:pPr>
            <a:r>
              <a:rPr lang="en-US" sz="2200" dirty="0" err="1">
                <a:solidFill>
                  <a:srgbClr val="0000FF"/>
                </a:solidFill>
                <a:effectLst/>
                <a:latin typeface="Times New Roman" panose="02020603050405020304" pitchFamily="18" charset="0"/>
                <a:ea typeface="Calibri" panose="020F0502020204030204" pitchFamily="34" charset="0"/>
              </a:rPr>
              <a:t>Phát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triển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dựa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trên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cơ</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sở</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tiềm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năng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khác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biệt</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cơ</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hội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nổi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trội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lợi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thế</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cạnh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tranh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của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mỗi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địa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phương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trong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tổng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thể</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cả</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nước</a:t>
            </a:r>
            <a:r>
              <a:rPr lang="en-US" sz="2200" dirty="0">
                <a:solidFill>
                  <a:srgbClr val="0000FF"/>
                </a:solidFill>
                <a:effectLst/>
                <a:latin typeface="Times New Roman" panose="02020603050405020304" pitchFamily="18" charset="0"/>
                <a:ea typeface="Calibri" panose="020F0502020204030204" pitchFamily="34" charset="0"/>
              </a:rPr>
              <a:t>; </a:t>
            </a:r>
            <a:endParaRPr lang="en-US" sz="2200" dirty="0">
              <a:solidFill>
                <a:srgbClr val="0000FF"/>
              </a:solidFill>
              <a:latin typeface="Times New Roman" panose="02020603050405020304" pitchFamily="18" charset="0"/>
              <a:ea typeface="Calibri" panose="020F0502020204030204" pitchFamily="34" charset="0"/>
            </a:endParaRPr>
          </a:p>
          <a:p>
            <a:pPr marL="747655" lvl="1" indent="-342900" algn="just">
              <a:lnSpc>
                <a:spcPct val="100000"/>
              </a:lnSpc>
              <a:spcBef>
                <a:spcPts val="499"/>
              </a:spcBef>
              <a:spcAft>
                <a:spcPts val="499"/>
              </a:spcAft>
              <a:buFont typeface="Wingdings" panose="05000000000000000000" pitchFamily="2" charset="2"/>
              <a:buChar char="v"/>
              <a:tabLst>
                <a:tab pos="285710" algn="l"/>
              </a:tabLst>
            </a:pP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994823" y="369069"/>
            <a:ext cx="8650405"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rPr>
              <a:t>Bài</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học</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kinh</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nghiệm</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179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1C4AC-A8D3-E58F-97E8-3D932C494939}"/>
              </a:ext>
            </a:extLst>
          </p:cNvPr>
          <p:cNvSpPr txBox="1"/>
          <p:nvPr/>
        </p:nvSpPr>
        <p:spPr>
          <a:xfrm>
            <a:off x="2314575" y="2095769"/>
            <a:ext cx="7386638" cy="1962204"/>
          </a:xfrm>
          <a:prstGeom prst="rect">
            <a:avLst/>
          </a:prstGeom>
          <a:noFill/>
        </p:spPr>
        <p:txBody>
          <a:bodyPr wrap="square">
            <a:spAutoFit/>
          </a:bodyPr>
          <a:lstStyle/>
          <a:p>
            <a:pPr algn="ctr">
              <a:lnSpc>
                <a:spcPct val="150000"/>
              </a:lnSpc>
            </a:pPr>
            <a:r>
              <a:rPr lang="vi-VN" sz="2800" b="1" u="sng" dirty="0">
                <a:solidFill>
                  <a:srgbClr val="0000FF"/>
                </a:solidFill>
                <a:latin typeface="Times New Roman" panose="02020603050405020304" pitchFamily="18" charset="0"/>
                <a:cs typeface="Times New Roman" panose="02020603050405020304" pitchFamily="18" charset="0"/>
              </a:rPr>
              <a:t>Phần thứ </a:t>
            </a:r>
            <a:r>
              <a:rPr lang="en-US" sz="2800" b="1" u="sng" dirty="0" err="1">
                <a:solidFill>
                  <a:srgbClr val="0000FF"/>
                </a:solidFill>
                <a:latin typeface="Times New Roman" panose="02020603050405020304" pitchFamily="18" charset="0"/>
                <a:cs typeface="Times New Roman" panose="02020603050405020304" pitchFamily="18" charset="0"/>
              </a:rPr>
              <a:t>ba</a:t>
            </a:r>
            <a:br>
              <a:rPr lang="en-US" sz="2800" b="1" i="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NỘI DUNG CHỦ YẾU CỦA ĐỊNH HƯỚNG QUY HOẠCH TỔNG THỂ QUỐC GIA</a:t>
            </a:r>
            <a:endParaRPr lang="en-US" sz="2800" dirty="0">
              <a:solidFill>
                <a:srgbClr val="0000FF"/>
              </a:solidFill>
            </a:endParaRPr>
          </a:p>
        </p:txBody>
      </p:sp>
    </p:spTree>
    <p:extLst>
      <p:ext uri="{BB962C8B-B14F-4D97-AF65-F5344CB8AC3E}">
        <p14:creationId xmlns:p14="http://schemas.microsoft.com/office/powerpoint/2010/main" val="293924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32F-1C6D-4BF8-85B3-921332B2BB56}"/>
              </a:ext>
            </a:extLst>
          </p:cNvPr>
          <p:cNvSpPr>
            <a:spLocks noGrp="1"/>
          </p:cNvSpPr>
          <p:nvPr>
            <p:ph type="title"/>
          </p:nvPr>
        </p:nvSpPr>
        <p:spPr>
          <a:xfrm>
            <a:off x="642802" y="642796"/>
            <a:ext cx="11126709" cy="914400"/>
          </a:xfrm>
        </p:spPr>
        <p:txBody>
          <a:bodyPr>
            <a:no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NỘI DUNG CHỦ YẾU CỦA ĐỊNH HƯỚNG QUY HOẠCH TỔNG THỂ QUỐC GIA</a:t>
            </a:r>
            <a:endParaRPr lang="en-US" sz="2300" b="1" dirty="0">
              <a:solidFill>
                <a:srgbClr val="0000FF"/>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5082129-4458-4347-9234-C8254211DE29}"/>
              </a:ext>
            </a:extLst>
          </p:cNvPr>
          <p:cNvSpPr>
            <a:spLocks noGrp="1"/>
          </p:cNvSpPr>
          <p:nvPr>
            <p:ph idx="1"/>
          </p:nvPr>
        </p:nvSpPr>
        <p:spPr>
          <a:xfrm>
            <a:off x="1183550" y="1861687"/>
            <a:ext cx="10300393" cy="4065539"/>
          </a:xfrm>
        </p:spPr>
        <p:txBody>
          <a:bodyPr>
            <a:noAutofit/>
          </a:bodyPr>
          <a:lstStyle/>
          <a:p>
            <a:pPr marL="457200" indent="-457200" algn="just">
              <a:lnSpc>
                <a:spcPct val="100000"/>
              </a:lnSpc>
              <a:buClr>
                <a:srgbClr val="0000FF"/>
              </a:buClr>
              <a:buFont typeface="+mj-lt"/>
              <a:buAutoNum type="arabicPeriod"/>
            </a:pPr>
            <a:r>
              <a:rPr lang="en-US" sz="2400" dirty="0">
                <a:solidFill>
                  <a:srgbClr val="0000FF"/>
                </a:solidFill>
                <a:latin typeface="Times New Roman" panose="02020603050405020304" pitchFamily="18" charset="0"/>
                <a:cs typeface="Times New Roman" panose="02020603050405020304" pitchFamily="18" charset="0"/>
              </a:rPr>
              <a:t>Quan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tầm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nhìn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2050</a:t>
            </a: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trọng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hoạch</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biển</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quốc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trời</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a:pP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endParaRPr lang="en-US" sz="24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spcBef>
                <a:spcPts val="600"/>
              </a:spcBef>
              <a:buFont typeface="Wingdings" panose="05000000000000000000" pitchFamily="2" charset="2"/>
              <a:buChar char="v"/>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6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32F-1C6D-4BF8-85B3-921332B2BB56}"/>
              </a:ext>
            </a:extLst>
          </p:cNvPr>
          <p:cNvSpPr>
            <a:spLocks noGrp="1"/>
          </p:cNvSpPr>
          <p:nvPr>
            <p:ph type="title"/>
          </p:nvPr>
        </p:nvSpPr>
        <p:spPr>
          <a:xfrm>
            <a:off x="642802" y="642796"/>
            <a:ext cx="11126709" cy="914400"/>
          </a:xfrm>
        </p:spPr>
        <p:txBody>
          <a:bodyPr>
            <a:no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NỘI DUNG CHỦ YẾU CỦA ĐỊNH HƯỚNG QUY HOẠCH TỔNG THỂ QUỐC GIA (TIẾP)</a:t>
            </a:r>
            <a:endParaRPr lang="en-US" sz="2300" b="1" dirty="0">
              <a:solidFill>
                <a:srgbClr val="0000FF"/>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5082129-4458-4347-9234-C8254211DE29}"/>
              </a:ext>
            </a:extLst>
          </p:cNvPr>
          <p:cNvSpPr>
            <a:spLocks noGrp="1"/>
          </p:cNvSpPr>
          <p:nvPr>
            <p:ph idx="1"/>
          </p:nvPr>
        </p:nvSpPr>
        <p:spPr>
          <a:xfrm>
            <a:off x="1187666" y="1904217"/>
            <a:ext cx="10104112" cy="4065539"/>
          </a:xfrm>
        </p:spPr>
        <p:txBody>
          <a:bodyPr>
            <a:noAutofit/>
          </a:bodyPr>
          <a:lstStyle/>
          <a:p>
            <a:pPr marL="457200" indent="-457200" algn="just">
              <a:lnSpc>
                <a:spcPct val="100000"/>
              </a:lnSpc>
              <a:buClr>
                <a:srgbClr val="0000FF"/>
              </a:buClr>
              <a:buFont typeface="+mj-lt"/>
              <a:buAutoNum type="arabicPeriod" startAt="8"/>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đô</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quốc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startAt="8"/>
            </a:pP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tầng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tầng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thuật</a:t>
            </a: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lgn="just">
              <a:lnSpc>
                <a:spcPct val="100000"/>
              </a:lnSpc>
              <a:buClr>
                <a:srgbClr val="0000FF"/>
              </a:buClr>
              <a:buFont typeface="+mj-lt"/>
              <a:buAutoNum type="arabicPeriod" startAt="8"/>
            </a:pPr>
            <a:r>
              <a:rPr lang="vi-VN" sz="2400" dirty="0" err="1">
                <a:solidFill>
                  <a:srgbClr val="0000FF"/>
                </a:solidFill>
                <a:effectLst/>
                <a:latin typeface="Times New Roman" panose="02020603050405020304" pitchFamily="18" charset="0"/>
                <a:ea typeface="Calibri" panose="020F0502020204030204" pitchFamily="34" charset="0"/>
              </a:rPr>
              <a:t>Định</a:t>
            </a:r>
            <a:r>
              <a:rPr lang="vi-VN" sz="2400" dirty="0">
                <a:solidFill>
                  <a:srgbClr val="0000FF"/>
                </a:solidFill>
                <a:effectLst/>
                <a:latin typeface="Times New Roman" panose="02020603050405020304" pitchFamily="18" charset="0"/>
                <a:ea typeface="Calibri" panose="020F0502020204030204" pitchFamily="34" charset="0"/>
              </a:rPr>
              <a:t> hướng sử dụng tài nguyên, bảo vệ môi trường, phòng, chống thiên tai và ứng phó với biến đổi khí hậu</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0000"/>
              </a:lnSpc>
              <a:buClr>
                <a:srgbClr val="0000FF"/>
              </a:buClr>
              <a:buFont typeface="+mj-lt"/>
              <a:buAutoNum type="arabicPeriod" startAt="8"/>
            </a:pPr>
            <a:r>
              <a:rPr lang="vi-VN" sz="2400" spc="-30" dirty="0">
                <a:solidFill>
                  <a:srgbClr val="0000FF"/>
                </a:solidFill>
                <a:effectLst/>
                <a:latin typeface="Times New Roman" panose="02020603050405020304" pitchFamily="18" charset="0"/>
                <a:ea typeface="Calibri" panose="020F0502020204030204" pitchFamily="34" charset="0"/>
              </a:rPr>
              <a:t>Kết hợp phát triển kinh tế - xã hội với bảo đảm quốc phòng, an ninh</a:t>
            </a:r>
            <a:endParaRPr lang="en-US" sz="2400" spc="-3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0000"/>
              </a:lnSpc>
              <a:buClr>
                <a:srgbClr val="0000FF"/>
              </a:buClr>
              <a:buFont typeface="+mj-lt"/>
              <a:buAutoNum type="arabicPeriod" startAt="8"/>
            </a:pPr>
            <a:r>
              <a:rPr lang="vi-VN" sz="2400" dirty="0">
                <a:solidFill>
                  <a:srgbClr val="0000FF"/>
                </a:solidFill>
                <a:effectLst/>
                <a:latin typeface="Times New Roman" panose="02020603050405020304" pitchFamily="18" charset="0"/>
                <a:ea typeface="Calibri" panose="020F0502020204030204" pitchFamily="34" charset="0"/>
              </a:rPr>
              <a:t>Giải pháp, nguồn lực thực hiện quy hoạch</a:t>
            </a:r>
            <a:endParaRPr lang="en-US" sz="24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buFont typeface="Wingdings" panose="05000000000000000000" pitchFamily="2" charset="2"/>
              <a:buChar char="v"/>
            </a:pP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43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93528" y="957530"/>
            <a:ext cx="10896411" cy="5055241"/>
          </a:xfrm>
        </p:spPr>
        <p:txBody>
          <a:bodyPr>
            <a:noAutofit/>
          </a:bodyPr>
          <a:lstStyle/>
          <a:p>
            <a:pPr marL="457135" lvl="2" indent="-223806" algn="just">
              <a:lnSpc>
                <a:spcPct val="150000"/>
              </a:lnSpc>
              <a:spcAft>
                <a:spcPts val="300"/>
              </a:spcAft>
              <a:buFont typeface="Wingdings" pitchFamily="2" charset="2"/>
              <a:buChar char="v"/>
              <a:tabLst>
                <a:tab pos="509516" algn="l"/>
              </a:tabLst>
            </a:pPr>
            <a:r>
              <a:rPr lang="en-US" sz="2200" b="1" i="1" dirty="0">
                <a:solidFill>
                  <a:srgbClr val="0000FF"/>
                </a:solidFill>
                <a:latin typeface="Times New Roman" pitchFamily="18" charset="0"/>
                <a:cs typeface="Times New Roman" pitchFamily="18" charset="0"/>
              </a:rPr>
              <a:t>Quan </a:t>
            </a:r>
            <a:r>
              <a:rPr lang="en-US" sz="2200" b="1" i="1" dirty="0" err="1">
                <a:solidFill>
                  <a:srgbClr val="0000FF"/>
                </a:solidFill>
                <a:latin typeface="Times New Roman" pitchFamily="18" charset="0"/>
                <a:cs typeface="Times New Roman" pitchFamily="18" charset="0"/>
              </a:rPr>
              <a:t>điểm</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phát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triển</a:t>
            </a:r>
            <a:endParaRPr lang="en-US" sz="2200" b="1" i="1" dirty="0">
              <a:solidFill>
                <a:srgbClr val="0000FF"/>
              </a:solidFill>
              <a:latin typeface="Times New Roman" pitchFamily="18" charset="0"/>
              <a:cs typeface="Times New Roman" pitchFamily="18" charset="0"/>
            </a:endParaRPr>
          </a:p>
          <a:p>
            <a:pPr marL="855663" lvl="3" indent="-339725" algn="just">
              <a:lnSpc>
                <a:spcPct val="150000"/>
              </a:lnSpc>
              <a:spcAft>
                <a:spcPts val="300"/>
              </a:spcAft>
              <a:buNone/>
            </a:pPr>
            <a:r>
              <a:rPr lang="en-US" sz="2200" spc="-30" dirty="0">
                <a:solidFill>
                  <a:srgbClr val="0000FF"/>
                </a:solidFill>
                <a:effectLst/>
                <a:latin typeface="Times New Roman" panose="02020603050405020304" pitchFamily="18" charset="0"/>
                <a:ea typeface="Arial" panose="020B0604020202020204" pitchFamily="34" charset="0"/>
              </a:rPr>
              <a:t>(1) </a:t>
            </a:r>
            <a:r>
              <a:rPr lang="en-US" sz="2200" spc="-30" dirty="0" err="1">
                <a:solidFill>
                  <a:srgbClr val="0000FF"/>
                </a:solidFill>
                <a:effectLst/>
                <a:latin typeface="Times New Roman" panose="02020603050405020304" pitchFamily="18" charset="0"/>
                <a:ea typeface="Arial" panose="020B0604020202020204" pitchFamily="34" charset="0"/>
              </a:rPr>
              <a:t>Phát</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triển</a:t>
            </a:r>
            <a:r>
              <a:rPr lang="en-US" sz="2200" spc="-30" dirty="0">
                <a:solidFill>
                  <a:srgbClr val="0000FF"/>
                </a:solidFill>
                <a:effectLst/>
                <a:latin typeface="Times New Roman" panose="02020603050405020304" pitchFamily="18" charset="0"/>
                <a:ea typeface="Arial" panose="020B0604020202020204" pitchFamily="34" charset="0"/>
              </a:rPr>
              <a:t> bao </a:t>
            </a:r>
            <a:r>
              <a:rPr lang="en-US" sz="2200" spc="-30" dirty="0" err="1">
                <a:solidFill>
                  <a:srgbClr val="0000FF"/>
                </a:solidFill>
                <a:effectLst/>
                <a:latin typeface="Times New Roman" panose="02020603050405020304" pitchFamily="18" charset="0"/>
                <a:ea typeface="Arial" panose="020B0604020202020204" pitchFamily="34" charset="0"/>
              </a:rPr>
              <a:t>trùm</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nhanh</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và</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bền</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vững</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dựa</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chủ</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yếu</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vào</a:t>
            </a:r>
            <a:r>
              <a:rPr lang="en-US" sz="2200" spc="-30" dirty="0">
                <a:solidFill>
                  <a:srgbClr val="0000FF"/>
                </a:solidFill>
                <a:effectLst/>
                <a:latin typeface="Times New Roman" panose="02020603050405020304" pitchFamily="18" charset="0"/>
                <a:ea typeface="Arial" panose="020B0604020202020204" pitchFamily="34" charset="0"/>
              </a:rPr>
              <a:t> khoa </a:t>
            </a:r>
            <a:r>
              <a:rPr lang="en-US" sz="2200" spc="-30" dirty="0" err="1">
                <a:solidFill>
                  <a:srgbClr val="0000FF"/>
                </a:solidFill>
                <a:effectLst/>
                <a:latin typeface="Times New Roman" panose="02020603050405020304" pitchFamily="18" charset="0"/>
                <a:ea typeface="Arial" panose="020B0604020202020204" pitchFamily="34" charset="0"/>
              </a:rPr>
              <a:t>học</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công</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nghệ</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đổi</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mới</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sáng</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tạo</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chuyển</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đổi</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số</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chuyển</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đổi</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xanh</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và</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phát</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triển</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kinh</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tế</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tuần</a:t>
            </a:r>
            <a:r>
              <a:rPr lang="en-US" sz="2200" spc="-30" dirty="0">
                <a:solidFill>
                  <a:srgbClr val="0000FF"/>
                </a:solidFill>
                <a:effectLst/>
                <a:latin typeface="Times New Roman" panose="02020603050405020304" pitchFamily="18" charset="0"/>
                <a:ea typeface="Arial" panose="020B0604020202020204" pitchFamily="34" charset="0"/>
              </a:rPr>
              <a:t> </a:t>
            </a:r>
            <a:r>
              <a:rPr lang="en-US" sz="2200" spc="-30" dirty="0" err="1">
                <a:solidFill>
                  <a:srgbClr val="0000FF"/>
                </a:solidFill>
                <a:effectLst/>
                <a:latin typeface="Times New Roman" panose="02020603050405020304" pitchFamily="18" charset="0"/>
                <a:ea typeface="Arial" panose="020B0604020202020204" pitchFamily="34" charset="0"/>
              </a:rPr>
              <a:t>hoàn</a:t>
            </a:r>
            <a:r>
              <a:rPr lang="en-US" sz="2200" spc="-30" dirty="0">
                <a:solidFill>
                  <a:srgbClr val="0000FF"/>
                </a:solidFill>
                <a:effectLst/>
                <a:latin typeface="Times New Roman" panose="02020603050405020304" pitchFamily="18" charset="0"/>
                <a:ea typeface="Arial" panose="020B0604020202020204" pitchFamily="34" charset="0"/>
              </a:rPr>
              <a:t>. </a:t>
            </a:r>
          </a:p>
          <a:p>
            <a:pPr marL="855663" lvl="3" indent="-339725" algn="just">
              <a:lnSpc>
                <a:spcPct val="15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rPr>
              <a:t>(2) </a:t>
            </a:r>
            <a:r>
              <a:rPr lang="en-US" sz="2200" dirty="0" err="1">
                <a:solidFill>
                  <a:srgbClr val="0000FF"/>
                </a:solidFill>
                <a:effectLst/>
                <a:latin typeface="Times New Roman" panose="02020603050405020304" pitchFamily="18" charset="0"/>
                <a:ea typeface="Arial" panose="020B0604020202020204" pitchFamily="34" charset="0"/>
              </a:rPr>
              <a:t>Phát</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huy</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tối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đa</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lợi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thế</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của</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các</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vùng</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miền</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phát</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triển</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hài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hòa</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giữa</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kinh</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tế</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với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văn</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hóa</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xã</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hội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bảo</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vệ</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môi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trường</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thích</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ứng</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với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biến</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đổi</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khí</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hậu</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và</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bảo</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đảm</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quốc</a:t>
            </a:r>
            <a:r>
              <a:rPr lang="en-US" sz="2200" dirty="0">
                <a:solidFill>
                  <a:srgbClr val="0000FF"/>
                </a:solidFill>
                <a:effectLst/>
                <a:latin typeface="Times New Roman" panose="02020603050405020304" pitchFamily="18" charset="0"/>
                <a:ea typeface="Arial" panose="020B0604020202020204" pitchFamily="34" charset="0"/>
              </a:rPr>
              <a:t> </a:t>
            </a:r>
            <a:r>
              <a:rPr lang="en-US" sz="2200" dirty="0" err="1">
                <a:solidFill>
                  <a:srgbClr val="0000FF"/>
                </a:solidFill>
                <a:effectLst/>
                <a:latin typeface="Times New Roman" panose="02020603050405020304" pitchFamily="18" charset="0"/>
                <a:ea typeface="Arial" panose="020B0604020202020204" pitchFamily="34" charset="0"/>
              </a:rPr>
              <a:t>phòng</a:t>
            </a:r>
            <a:r>
              <a:rPr lang="en-US" sz="2200" dirty="0">
                <a:solidFill>
                  <a:srgbClr val="0000FF"/>
                </a:solidFill>
                <a:effectLst/>
                <a:latin typeface="Times New Roman" panose="02020603050405020304" pitchFamily="18" charset="0"/>
                <a:ea typeface="Arial" panose="020B0604020202020204" pitchFamily="34" charset="0"/>
              </a:rPr>
              <a:t>, an </a:t>
            </a:r>
            <a:r>
              <a:rPr lang="en-US" sz="2200" dirty="0" err="1">
                <a:solidFill>
                  <a:srgbClr val="0000FF"/>
                </a:solidFill>
                <a:effectLst/>
                <a:latin typeface="Times New Roman" panose="02020603050405020304" pitchFamily="18" charset="0"/>
                <a:ea typeface="Arial" panose="020B0604020202020204" pitchFamily="34" charset="0"/>
              </a:rPr>
              <a:t>ninh</a:t>
            </a:r>
            <a:r>
              <a:rPr lang="en-US" sz="2200" dirty="0">
                <a:solidFill>
                  <a:srgbClr val="0000FF"/>
                </a:solidFill>
                <a:effectLst/>
                <a:latin typeface="Times New Roman" panose="02020603050405020304" pitchFamily="18" charset="0"/>
                <a:ea typeface="Arial" panose="020B0604020202020204" pitchFamily="34" charset="0"/>
              </a:rPr>
              <a:t>.</a:t>
            </a:r>
          </a:p>
          <a:p>
            <a:pPr marL="855663" lvl="3" indent="-339725" algn="just">
              <a:lnSpc>
                <a:spcPct val="15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(3)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đóng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vai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trò</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huy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phân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bổ</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sử</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nguồn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nhanh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hòa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doanh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nghiệp</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tư</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p>
          <a:p>
            <a:pPr lvl="3" algn="just">
              <a:lnSpc>
                <a:spcPct val="150000"/>
              </a:lnSpc>
              <a:spcAft>
                <a:spcPts val="300"/>
              </a:spcAft>
              <a:buFont typeface="Wingdings" pitchFamily="2" charset="2"/>
              <a:buChar char="ü"/>
            </a:pPr>
            <a:endParaRPr lang="en-US" sz="2200" dirty="0">
              <a:effectLst/>
              <a:latin typeface="Times New Roman" panose="02020603050405020304" pitchFamily="18" charset="0"/>
              <a:ea typeface="Calibri" panose="020F0502020204030204" pitchFamily="34" charset="0"/>
            </a:endParaRPr>
          </a:p>
          <a:p>
            <a:pPr algn="just">
              <a:lnSpc>
                <a:spcPct val="150000"/>
              </a:lnSpc>
              <a:spcBef>
                <a:spcPts val="300"/>
              </a:spcBef>
              <a:spcAft>
                <a:spcPts val="300"/>
              </a:spcAft>
              <a:buFont typeface="Wingdings" pitchFamily="2" charset="2"/>
              <a:buChar char="v"/>
              <a:tabLst>
                <a:tab pos="285710" algn="l"/>
              </a:tabLst>
            </a:pPr>
            <a:endParaRPr lang="en-US" sz="22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885825" y="337870"/>
            <a:ext cx="11129963" cy="619660"/>
          </a:xfrm>
        </p:spPr>
        <p:txBody>
          <a:bodyPr>
            <a:normAutofit/>
          </a:bodyPr>
          <a:lstStyle/>
          <a:p>
            <a:pPr algn="ctr"/>
            <a:r>
              <a:rPr lang="en-US" sz="3600" b="1" dirty="0">
                <a:solidFill>
                  <a:srgbClr val="0000FF"/>
                </a:solidFill>
                <a:latin typeface="Times New Roman" panose="02020603050405020304" pitchFamily="18" charset="0"/>
                <a:ea typeface="Calibri" panose="020F0502020204030204" pitchFamily="34" charset="0"/>
              </a:rPr>
              <a:t>Quan </a:t>
            </a:r>
            <a:r>
              <a:rPr lang="en-US" sz="3600" b="1" dirty="0" err="1">
                <a:solidFill>
                  <a:srgbClr val="0000FF"/>
                </a:solidFill>
                <a:latin typeface="Times New Roman" panose="02020603050405020304" pitchFamily="18" charset="0"/>
                <a:ea typeface="Calibri" panose="020F0502020204030204" pitchFamily="34" charset="0"/>
              </a:rPr>
              <a:t>điểm</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225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93528" y="957530"/>
            <a:ext cx="10896411" cy="5055241"/>
          </a:xfrm>
        </p:spPr>
        <p:txBody>
          <a:bodyPr>
            <a:noAutofit/>
          </a:bodyPr>
          <a:lstStyle/>
          <a:p>
            <a:pPr marL="457135" lvl="2" indent="-223806" algn="just">
              <a:lnSpc>
                <a:spcPct val="120000"/>
              </a:lnSpc>
              <a:spcAft>
                <a:spcPts val="300"/>
              </a:spcAft>
              <a:buFont typeface="Wingdings" pitchFamily="2" charset="2"/>
              <a:buChar char="v"/>
              <a:tabLst>
                <a:tab pos="509516" algn="l"/>
              </a:tabLst>
            </a:pPr>
            <a:r>
              <a:rPr lang="en-US" sz="2200" b="1" i="1" dirty="0">
                <a:solidFill>
                  <a:srgbClr val="0000FF"/>
                </a:solidFill>
                <a:latin typeface="Times New Roman" pitchFamily="18" charset="0"/>
                <a:cs typeface="Times New Roman" pitchFamily="18" charset="0"/>
              </a:rPr>
              <a:t>Quan </a:t>
            </a:r>
            <a:r>
              <a:rPr lang="en-US" sz="2200" b="1" i="1" dirty="0" err="1">
                <a:solidFill>
                  <a:srgbClr val="0000FF"/>
                </a:solidFill>
                <a:latin typeface="Times New Roman" pitchFamily="18" charset="0"/>
                <a:cs typeface="Times New Roman" pitchFamily="18" charset="0"/>
              </a:rPr>
              <a:t>điểm</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phát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triển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tiếp</a:t>
            </a:r>
            <a:r>
              <a:rPr lang="en-US" sz="2200" b="1" i="1" dirty="0">
                <a:solidFill>
                  <a:srgbClr val="0000FF"/>
                </a:solidFill>
                <a:latin typeface="Times New Roman" pitchFamily="18" charset="0"/>
                <a:cs typeface="Times New Roman" pitchFamily="18" charset="0"/>
              </a:rPr>
              <a:t>)</a:t>
            </a:r>
          </a:p>
          <a:p>
            <a:pPr marL="855663" lvl="3" indent="-339725" algn="just">
              <a:lnSpc>
                <a:spcPct val="12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(4)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dậy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vọng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phồn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hạnh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phúc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chí</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cường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huy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mạnh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đoàn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toàn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tộc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huy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tố</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trung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tâm</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nguồn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mọi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chính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sách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đều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hướng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tới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nâng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cao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thần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hạnh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phúc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hóa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Việt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Nam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tảng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mạnh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đảm</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bền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vững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endParaRPr>
          </a:p>
          <a:p>
            <a:pPr marL="855663" lvl="3" indent="-339725" algn="just">
              <a:lnSpc>
                <a:spcPct val="12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(5)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Xây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dựng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lập</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sở</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nghệ</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hội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dạng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hóa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nâng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cao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khả</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thích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chịu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huy</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chiến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lược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lâu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tố</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quyết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ngoại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mạnh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thời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tố</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endParaRPr>
          </a:p>
          <a:p>
            <a:pPr lvl="3" algn="just">
              <a:lnSpc>
                <a:spcPct val="120000"/>
              </a:lnSpc>
              <a:spcAft>
                <a:spcPts val="300"/>
              </a:spcAft>
              <a:buFont typeface="Wingdings" pitchFamily="2" charset="2"/>
              <a:buChar char="ü"/>
            </a:pPr>
            <a:endParaRPr lang="en-US" sz="2200" dirty="0">
              <a:effectLst/>
              <a:latin typeface="Times New Roman" panose="02020603050405020304" pitchFamily="18" charset="0"/>
              <a:ea typeface="Calibri" panose="020F0502020204030204" pitchFamily="34" charset="0"/>
            </a:endParaRPr>
          </a:p>
          <a:p>
            <a:pPr algn="just">
              <a:lnSpc>
                <a:spcPct val="120000"/>
              </a:lnSpc>
              <a:spcBef>
                <a:spcPts val="300"/>
              </a:spcBef>
              <a:spcAft>
                <a:spcPts val="300"/>
              </a:spcAft>
              <a:buFont typeface="Wingdings" pitchFamily="2" charset="2"/>
              <a:buChar char="v"/>
              <a:tabLst>
                <a:tab pos="285710" algn="l"/>
              </a:tabLst>
            </a:pPr>
            <a:endParaRPr lang="en-US" sz="22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885825" y="337870"/>
            <a:ext cx="11129963" cy="619660"/>
          </a:xfrm>
        </p:spPr>
        <p:txBody>
          <a:bodyPr>
            <a:normAutofit/>
          </a:bodyPr>
          <a:lstStyle/>
          <a:p>
            <a:pPr algn="ctr"/>
            <a:r>
              <a:rPr lang="en-US" sz="3600" b="1" dirty="0">
                <a:solidFill>
                  <a:srgbClr val="0000FF"/>
                </a:solidFill>
                <a:latin typeface="Times New Roman" panose="02020603050405020304" pitchFamily="18" charset="0"/>
                <a:ea typeface="Calibri" panose="020F0502020204030204" pitchFamily="34" charset="0"/>
              </a:rPr>
              <a:t>Quan </a:t>
            </a:r>
            <a:r>
              <a:rPr lang="en-US" sz="3600" b="1" dirty="0" err="1">
                <a:solidFill>
                  <a:srgbClr val="0000FF"/>
                </a:solidFill>
                <a:latin typeface="Times New Roman" panose="02020603050405020304" pitchFamily="18" charset="0"/>
                <a:ea typeface="Calibri" panose="020F0502020204030204" pitchFamily="34" charset="0"/>
              </a:rPr>
              <a:t>điểm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605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83787" y="1027043"/>
            <a:ext cx="10930264" cy="4572001"/>
          </a:xfrm>
        </p:spPr>
        <p:txBody>
          <a:bodyPr>
            <a:noAutofit/>
          </a:bodyPr>
          <a:lstStyle/>
          <a:p>
            <a:pPr marL="457135" lvl="2" indent="-223806" algn="just">
              <a:lnSpc>
                <a:spcPct val="100000"/>
              </a:lnSpc>
              <a:spcAft>
                <a:spcPts val="300"/>
              </a:spcAft>
              <a:buFont typeface="Wingdings" pitchFamily="2" charset="2"/>
              <a:buChar char="v"/>
              <a:tabLst>
                <a:tab pos="509516" algn="l"/>
              </a:tabLst>
            </a:pPr>
            <a:r>
              <a:rPr lang="en-US" sz="2300" b="1" i="1" dirty="0">
                <a:solidFill>
                  <a:srgbClr val="0000FF"/>
                </a:solidFill>
                <a:latin typeface="Times New Roman" pitchFamily="18" charset="0"/>
                <a:cs typeface="Times New Roman" pitchFamily="18" charset="0"/>
              </a:rPr>
              <a:t>Quan </a:t>
            </a:r>
            <a:r>
              <a:rPr lang="en-US" sz="2300" b="1" i="1" dirty="0" err="1">
                <a:solidFill>
                  <a:srgbClr val="0000FF"/>
                </a:solidFill>
                <a:latin typeface="Times New Roman" pitchFamily="18" charset="0"/>
                <a:cs typeface="Times New Roman" pitchFamily="18" charset="0"/>
              </a:rPr>
              <a:t>điểm</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tổ</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chức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không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gian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phát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triển</a:t>
            </a:r>
            <a:endParaRPr lang="en-US" sz="2300" b="1" i="1" dirty="0">
              <a:solidFill>
                <a:srgbClr val="0000FF"/>
              </a:solidFill>
              <a:latin typeface="Times New Roman" pitchFamily="18" charset="0"/>
              <a:cs typeface="Times New Roman" pitchFamily="18" charset="0"/>
            </a:endParaRPr>
          </a:p>
          <a:p>
            <a:pPr marL="914400" lvl="3" indent="-347663" algn="just">
              <a:lnSpc>
                <a:spcPct val="100000"/>
              </a:lnSpc>
              <a:spcAft>
                <a:spcPts val="300"/>
              </a:spcAft>
              <a:buNone/>
            </a:pPr>
            <a:r>
              <a:rPr lang="en-US" sz="2300" dirty="0">
                <a:solidFill>
                  <a:srgbClr val="0000FF"/>
                </a:solidFill>
                <a:effectLst/>
                <a:latin typeface="Times New Roman" panose="02020603050405020304" pitchFamily="18" charset="0"/>
                <a:ea typeface="Arial" panose="020B0604020202020204" pitchFamily="34" charset="0"/>
              </a:rPr>
              <a:t>(1) </a:t>
            </a:r>
            <a:r>
              <a:rPr lang="en-US" sz="2300" dirty="0" err="1">
                <a:solidFill>
                  <a:srgbClr val="0000FF"/>
                </a:solidFill>
                <a:effectLst/>
                <a:latin typeface="Times New Roman" panose="02020603050405020304" pitchFamily="18" charset="0"/>
                <a:ea typeface="Arial" panose="020B0604020202020204" pitchFamily="34" charset="0"/>
              </a:rPr>
              <a:t>Không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gian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phát</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triển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quốc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gia</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phải</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được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tổ</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chức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một</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cách</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hiệu</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quả</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thống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nhất</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trên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quy</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mô</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toàn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quốc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bảo</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đảm</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liên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kết</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nội</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vùng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liên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vùng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và</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khai</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thác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lợi</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thế</a:t>
            </a:r>
            <a:r>
              <a:rPr lang="en-US" sz="2300" dirty="0">
                <a:solidFill>
                  <a:srgbClr val="0000FF"/>
                </a:solidFill>
                <a:effectLst/>
                <a:latin typeface="Times New Roman" panose="02020603050405020304" pitchFamily="18" charset="0"/>
                <a:ea typeface="Arial" panose="020B0604020202020204" pitchFamily="34" charset="0"/>
              </a:rPr>
              <a:t> so </a:t>
            </a:r>
            <a:r>
              <a:rPr lang="en-US" sz="2300" dirty="0" err="1">
                <a:solidFill>
                  <a:srgbClr val="0000FF"/>
                </a:solidFill>
                <a:effectLst/>
                <a:latin typeface="Times New Roman" panose="02020603050405020304" pitchFamily="18" charset="0"/>
                <a:ea typeface="Arial" panose="020B0604020202020204" pitchFamily="34" charset="0"/>
              </a:rPr>
              <a:t>sánh</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từng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vùng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nhằm</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huy</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động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và</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sử</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dụng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hiệu</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quả</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các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nguồn</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lực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nâng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cao</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năng</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lực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cạnh</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tranh</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quốc</a:t>
            </a:r>
            <a:r>
              <a:rPr lang="en-US" sz="2300" dirty="0">
                <a:solidFill>
                  <a:srgbClr val="0000FF"/>
                </a:solidFill>
                <a:effectLst/>
                <a:latin typeface="Times New Roman" panose="02020603050405020304" pitchFamily="18" charset="0"/>
                <a:ea typeface="Arial" panose="020B0604020202020204" pitchFamily="34" charset="0"/>
              </a:rPr>
              <a:t> </a:t>
            </a:r>
            <a:r>
              <a:rPr lang="en-US" sz="2300" dirty="0" err="1">
                <a:solidFill>
                  <a:srgbClr val="0000FF"/>
                </a:solidFill>
                <a:effectLst/>
                <a:latin typeface="Times New Roman" panose="02020603050405020304" pitchFamily="18" charset="0"/>
                <a:ea typeface="Arial" panose="020B0604020202020204" pitchFamily="34" charset="0"/>
              </a:rPr>
              <a:t>gia</a:t>
            </a:r>
            <a:r>
              <a:rPr lang="en-US" sz="2300" dirty="0">
                <a:solidFill>
                  <a:srgbClr val="0000FF"/>
                </a:solidFill>
                <a:effectLst/>
                <a:latin typeface="Times New Roman" panose="02020603050405020304" pitchFamily="18" charset="0"/>
                <a:ea typeface="Arial" panose="020B0604020202020204" pitchFamily="34" charset="0"/>
              </a:rPr>
              <a:t>.</a:t>
            </a:r>
            <a:endParaRPr lang="en-US" sz="2300" dirty="0">
              <a:solidFill>
                <a:srgbClr val="0000FF"/>
              </a:solidFill>
              <a:latin typeface="Times New Roman" panose="02020603050405020304" pitchFamily="18" charset="0"/>
              <a:ea typeface="Arial" panose="020B0604020202020204" pitchFamily="34" charset="0"/>
            </a:endParaRPr>
          </a:p>
          <a:p>
            <a:pPr marL="914400" lvl="3" indent="-347663" algn="just">
              <a:lnSpc>
                <a:spcPct val="100000"/>
              </a:lnSpc>
              <a:spcAft>
                <a:spcPts val="300"/>
              </a:spcAft>
              <a:buNone/>
            </a:pPr>
            <a:r>
              <a:rPr lang="en-US" sz="2300" dirty="0">
                <a:solidFill>
                  <a:srgbClr val="0000FF"/>
                </a:solidFill>
                <a:latin typeface="Times New Roman" panose="02020603050405020304" pitchFamily="18" charset="0"/>
              </a:rPr>
              <a:t>(2) </a:t>
            </a:r>
            <a:r>
              <a:rPr lang="vi-VN" sz="2300" dirty="0" err="1">
                <a:solidFill>
                  <a:srgbClr val="0000FF"/>
                </a:solidFill>
                <a:latin typeface="Times New Roman" panose="02020603050405020304" pitchFamily="18" charset="0"/>
              </a:rPr>
              <a:t>Phát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triển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có</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trọng</a:t>
            </a:r>
            <a:r>
              <a:rPr lang="vi-VN" sz="2300" dirty="0">
                <a:solidFill>
                  <a:srgbClr val="0000FF"/>
                </a:solidFill>
                <a:latin typeface="Times New Roman" panose="02020603050405020304" pitchFamily="18" charset="0"/>
              </a:rPr>
              <a:t> tâm, </a:t>
            </a:r>
            <a:r>
              <a:rPr lang="vi-VN" sz="2300" dirty="0" err="1">
                <a:solidFill>
                  <a:srgbClr val="0000FF"/>
                </a:solidFill>
                <a:latin typeface="Times New Roman" panose="02020603050405020304" pitchFamily="18" charset="0"/>
              </a:rPr>
              <a:t>trọng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điểm</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tập</a:t>
            </a:r>
            <a:r>
              <a:rPr lang="vi-VN" sz="2300" dirty="0">
                <a:solidFill>
                  <a:srgbClr val="0000FF"/>
                </a:solidFill>
                <a:latin typeface="Times New Roman" panose="02020603050405020304" pitchFamily="18" charset="0"/>
              </a:rPr>
              <a:t> trung </a:t>
            </a:r>
            <a:r>
              <a:rPr lang="vi-VN" sz="2300" dirty="0" err="1">
                <a:solidFill>
                  <a:srgbClr val="0000FF"/>
                </a:solidFill>
                <a:latin typeface="Times New Roman" panose="02020603050405020304" pitchFamily="18" charset="0"/>
              </a:rPr>
              <a:t>vào</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một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số</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địa</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bàn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có</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điều</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kiện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thuận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lợi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về</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vị</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trí</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địa</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lý</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kết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cấu</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hạ</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tầng</a:t>
            </a:r>
            <a:r>
              <a:rPr lang="vi-VN" sz="2300" dirty="0">
                <a:solidFill>
                  <a:srgbClr val="0000FF"/>
                </a:solidFill>
                <a:latin typeface="Times New Roman" panose="02020603050405020304" pitchFamily="18" charset="0"/>
              </a:rPr>
              <a:t> kinh </a:t>
            </a:r>
            <a:r>
              <a:rPr lang="vi-VN" sz="2300" dirty="0" err="1">
                <a:solidFill>
                  <a:srgbClr val="0000FF"/>
                </a:solidFill>
                <a:latin typeface="Times New Roman" panose="02020603050405020304" pitchFamily="18" charset="0"/>
              </a:rPr>
              <a:t>tế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xã</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hội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nguồn</a:t>
            </a:r>
            <a:r>
              <a:rPr lang="vi-VN" sz="2300" dirty="0">
                <a:solidFill>
                  <a:srgbClr val="0000FF"/>
                </a:solidFill>
                <a:latin typeface="Times New Roman" panose="02020603050405020304" pitchFamily="18" charset="0"/>
              </a:rPr>
              <a:t> nhân </a:t>
            </a:r>
            <a:r>
              <a:rPr lang="vi-VN" sz="2300" dirty="0" err="1">
                <a:solidFill>
                  <a:srgbClr val="0000FF"/>
                </a:solidFill>
                <a:latin typeface="Times New Roman" panose="02020603050405020304" pitchFamily="18" charset="0"/>
              </a:rPr>
              <a:t>lực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chất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lượng</a:t>
            </a:r>
            <a:r>
              <a:rPr lang="vi-VN" sz="2300" dirty="0">
                <a:solidFill>
                  <a:srgbClr val="0000FF"/>
                </a:solidFill>
                <a:latin typeface="Times New Roman" panose="02020603050405020304" pitchFamily="18" charset="0"/>
              </a:rPr>
              <a:t> cao </a:t>
            </a:r>
            <a:r>
              <a:rPr lang="vi-VN" sz="2300" dirty="0" err="1">
                <a:solidFill>
                  <a:srgbClr val="0000FF"/>
                </a:solidFill>
                <a:latin typeface="Times New Roman" panose="02020603050405020304" pitchFamily="18" charset="0"/>
              </a:rPr>
              <a:t>và</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các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tiềm</a:t>
            </a:r>
            <a:r>
              <a:rPr lang="vi-VN" sz="2300" dirty="0">
                <a:solidFill>
                  <a:srgbClr val="0000FF"/>
                </a:solidFill>
                <a:latin typeface="Times New Roman" panose="02020603050405020304" pitchFamily="18" charset="0"/>
              </a:rPr>
              <a:t> năng, </a:t>
            </a:r>
            <a:r>
              <a:rPr lang="vi-VN" sz="2300" dirty="0" err="1">
                <a:solidFill>
                  <a:srgbClr val="0000FF"/>
                </a:solidFill>
                <a:latin typeface="Times New Roman" panose="02020603050405020304" pitchFamily="18" charset="0"/>
              </a:rPr>
              <a:t>lợi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khác</a:t>
            </a:r>
            <a:r>
              <a:rPr lang="vi-VN" sz="2300" dirty="0">
                <a:solidFill>
                  <a:srgbClr val="0000FF"/>
                </a:solidFill>
                <a:latin typeface="Times New Roman" panose="02020603050405020304" pitchFamily="18" charset="0"/>
              </a:rPr>
              <a:t> cho </a:t>
            </a:r>
            <a:r>
              <a:rPr lang="vi-VN" sz="2300" dirty="0" err="1">
                <a:solidFill>
                  <a:srgbClr val="0000FF"/>
                </a:solidFill>
                <a:latin typeface="Times New Roman" panose="02020603050405020304" pitchFamily="18" charset="0"/>
              </a:rPr>
              <a:t>phát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triển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để</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hình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thành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vùng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động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lực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hành</a:t>
            </a:r>
            <a:r>
              <a:rPr lang="vi-VN" sz="2300" dirty="0">
                <a:solidFill>
                  <a:srgbClr val="0000FF"/>
                </a:solidFill>
                <a:latin typeface="Times New Roman" panose="02020603050405020304" pitchFamily="18" charset="0"/>
              </a:rPr>
              <a:t> lang kinh </a:t>
            </a:r>
            <a:r>
              <a:rPr lang="vi-VN" sz="2300" dirty="0" err="1">
                <a:solidFill>
                  <a:srgbClr val="0000FF"/>
                </a:solidFill>
                <a:latin typeface="Times New Roman" panose="02020603050405020304" pitchFamily="18" charset="0"/>
              </a:rPr>
              <a:t>tế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cực</a:t>
            </a:r>
            <a:r>
              <a:rPr lang="vi-VN" sz="2300" dirty="0">
                <a:solidFill>
                  <a:srgbClr val="0000FF"/>
                </a:solidFill>
                <a:latin typeface="Times New Roman" panose="02020603050405020304" pitchFamily="18" charset="0"/>
              </a:rPr>
              <a:t> tăng </a:t>
            </a:r>
            <a:r>
              <a:rPr lang="vi-VN" sz="2300" dirty="0" err="1">
                <a:solidFill>
                  <a:srgbClr val="0000FF"/>
                </a:solidFill>
                <a:latin typeface="Times New Roman" panose="02020603050405020304" pitchFamily="18" charset="0"/>
              </a:rPr>
              <a:t>trưởng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tạo</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hiệu</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ứng</a:t>
            </a:r>
            <a:r>
              <a:rPr lang="vi-VN" sz="2300" dirty="0">
                <a:solidFill>
                  <a:srgbClr val="0000FF"/>
                </a:solidFill>
                <a:latin typeface="Times New Roman" panose="02020603050405020304" pitchFamily="18" charset="0"/>
              </a:rPr>
              <a:t> lan </a:t>
            </a:r>
            <a:r>
              <a:rPr lang="vi-VN" sz="2300" dirty="0" err="1">
                <a:solidFill>
                  <a:srgbClr val="0000FF"/>
                </a:solidFill>
                <a:latin typeface="Times New Roman" panose="02020603050405020304" pitchFamily="18" charset="0"/>
              </a:rPr>
              <a:t>tỏa</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thúc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đẩy</a:t>
            </a:r>
            <a:r>
              <a:rPr lang="vi-VN" sz="2300" dirty="0">
                <a:solidFill>
                  <a:srgbClr val="0000FF"/>
                </a:solidFill>
                <a:latin typeface="Times New Roman" panose="02020603050405020304" pitchFamily="18" charset="0"/>
              </a:rPr>
              <a:t> kinh </a:t>
            </a:r>
            <a:r>
              <a:rPr lang="vi-VN" sz="2300" dirty="0" err="1">
                <a:solidFill>
                  <a:srgbClr val="0000FF"/>
                </a:solidFill>
                <a:latin typeface="Times New Roman" panose="02020603050405020304" pitchFamily="18" charset="0"/>
              </a:rPr>
              <a:t>tế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cả</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nước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phát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triển</a:t>
            </a:r>
            <a:r>
              <a:rPr lang="vi-VN" sz="2300" dirty="0">
                <a:solidFill>
                  <a:srgbClr val="0000FF"/>
                </a:solidFill>
                <a:latin typeface="Times New Roman" panose="02020603050405020304" pitchFamily="18" charset="0"/>
              </a:rPr>
              <a:t> nhanh, </a:t>
            </a:r>
            <a:r>
              <a:rPr lang="vi-VN" sz="2300" dirty="0" err="1">
                <a:solidFill>
                  <a:srgbClr val="0000FF"/>
                </a:solidFill>
                <a:latin typeface="Times New Roman" panose="02020603050405020304" pitchFamily="18" charset="0"/>
              </a:rPr>
              <a:t>hiệu</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quả</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và</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bền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vững</a:t>
            </a:r>
            <a:r>
              <a:rPr lang="vi-VN" sz="2300" dirty="0">
                <a:solidFill>
                  <a:srgbClr val="0000FF"/>
                </a:solidFill>
                <a:latin typeface="Times New Roman" panose="02020603050405020304" pitchFamily="18" charset="0"/>
              </a:rPr>
              <a:t> trong </a:t>
            </a:r>
            <a:r>
              <a:rPr lang="vi-VN" sz="2300" dirty="0" err="1">
                <a:solidFill>
                  <a:srgbClr val="0000FF"/>
                </a:solidFill>
                <a:latin typeface="Times New Roman" panose="02020603050405020304" pitchFamily="18" charset="0"/>
              </a:rPr>
              <a:t>thời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kỳ</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đến</a:t>
            </a:r>
            <a:r>
              <a:rPr lang="vi-VN" sz="2300" dirty="0">
                <a:solidFill>
                  <a:srgbClr val="0000FF"/>
                </a:solidFill>
                <a:latin typeface="Times New Roman" panose="02020603050405020304" pitchFamily="18" charset="0"/>
              </a:rPr>
              <a:t> năm 2030; </a:t>
            </a:r>
            <a:r>
              <a:rPr lang="vi-VN" sz="2300" dirty="0" err="1">
                <a:solidFill>
                  <a:srgbClr val="0000FF"/>
                </a:solidFill>
                <a:latin typeface="Times New Roman" panose="02020603050405020304" pitchFamily="18" charset="0"/>
              </a:rPr>
              <a:t>đồng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thời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có</a:t>
            </a:r>
            <a:r>
              <a:rPr lang="vi-VN" sz="2300" dirty="0">
                <a:solidFill>
                  <a:srgbClr val="0000FF"/>
                </a:solidFill>
                <a:latin typeface="Times New Roman" panose="02020603050405020304" pitchFamily="18" charset="0"/>
              </a:rPr>
              <a:t> cơ </a:t>
            </a:r>
            <a:r>
              <a:rPr lang="vi-VN" sz="2300" dirty="0" err="1">
                <a:solidFill>
                  <a:srgbClr val="0000FF"/>
                </a:solidFill>
                <a:latin typeface="Times New Roman" panose="02020603050405020304" pitchFamily="18" charset="0"/>
              </a:rPr>
              <a:t>chế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chính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sách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nguồn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lực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phù</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hợp</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với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điều</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kiện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của</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nền</a:t>
            </a:r>
            <a:r>
              <a:rPr lang="vi-VN" sz="2300" dirty="0">
                <a:solidFill>
                  <a:srgbClr val="0000FF"/>
                </a:solidFill>
                <a:latin typeface="Times New Roman" panose="02020603050405020304" pitchFamily="18" charset="0"/>
              </a:rPr>
              <a:t> kinh </a:t>
            </a:r>
            <a:r>
              <a:rPr lang="vi-VN" sz="2300" dirty="0" err="1">
                <a:solidFill>
                  <a:srgbClr val="0000FF"/>
                </a:solidFill>
                <a:latin typeface="Times New Roman" panose="02020603050405020304" pitchFamily="18" charset="0"/>
              </a:rPr>
              <a:t>tế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để</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bảo</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đảm</a:t>
            </a:r>
            <a:r>
              <a:rPr lang="vi-VN" sz="2300" dirty="0">
                <a:solidFill>
                  <a:srgbClr val="0000FF"/>
                </a:solidFill>
                <a:latin typeface="Times New Roman" panose="02020603050405020304" pitchFamily="18" charset="0"/>
              </a:rPr>
              <a:t> an sinh </a:t>
            </a:r>
            <a:r>
              <a:rPr lang="vi-VN" sz="2300" dirty="0" err="1">
                <a:solidFill>
                  <a:srgbClr val="0000FF"/>
                </a:solidFill>
                <a:latin typeface="Times New Roman" panose="02020603050405020304" pitchFamily="18" charset="0"/>
              </a:rPr>
              <a:t>xã</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hội</a:t>
            </a:r>
            <a:r>
              <a:rPr lang="vi-VN" sz="2300" dirty="0">
                <a:solidFill>
                  <a:srgbClr val="0000FF"/>
                </a:solidFill>
                <a:latin typeface="Times New Roman" panose="02020603050405020304" pitchFamily="18" charset="0"/>
              </a:rPr>
              <a:t>, cung </a:t>
            </a:r>
            <a:r>
              <a:rPr lang="vi-VN" sz="2300" dirty="0" err="1">
                <a:solidFill>
                  <a:srgbClr val="0000FF"/>
                </a:solidFill>
                <a:latin typeface="Times New Roman" panose="02020603050405020304" pitchFamily="18" charset="0"/>
              </a:rPr>
              <a:t>cấp</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các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dịch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vụ</a:t>
            </a:r>
            <a:r>
              <a:rPr lang="vi-VN" sz="2300" dirty="0">
                <a:solidFill>
                  <a:srgbClr val="0000FF"/>
                </a:solidFill>
                <a:latin typeface="Times New Roman" panose="02020603050405020304" pitchFamily="18" charset="0"/>
              </a:rPr>
              <a:t> công cho </a:t>
            </a:r>
            <a:r>
              <a:rPr lang="vi-VN" sz="2300" dirty="0" err="1">
                <a:solidFill>
                  <a:srgbClr val="0000FF"/>
                </a:solidFill>
                <a:latin typeface="Times New Roman" panose="02020603050405020304" pitchFamily="18" charset="0"/>
              </a:rPr>
              <a:t>các</a:t>
            </a:r>
            <a:r>
              <a:rPr lang="vi-VN" sz="2300" dirty="0">
                <a:solidFill>
                  <a:srgbClr val="0000FF"/>
                </a:solidFill>
                <a:latin typeface="Times New Roman" panose="02020603050405020304" pitchFamily="18" charset="0"/>
              </a:rPr>
              <a:t> khu </a:t>
            </a:r>
            <a:r>
              <a:rPr lang="vi-VN" sz="2300" dirty="0" err="1">
                <a:solidFill>
                  <a:srgbClr val="0000FF"/>
                </a:solidFill>
                <a:latin typeface="Times New Roman" panose="02020603050405020304" pitchFamily="18" charset="0"/>
              </a:rPr>
              <a:t>vực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khó</a:t>
            </a:r>
            <a:r>
              <a:rPr lang="vi-VN" sz="2300" dirty="0">
                <a:solidFill>
                  <a:srgbClr val="0000FF"/>
                </a:solidFill>
                <a:latin typeface="Times New Roman" panose="02020603050405020304" pitchFamily="18" charset="0"/>
              </a:rPr>
              <a:t> khăn, </a:t>
            </a:r>
            <a:r>
              <a:rPr lang="vi-VN" sz="2300" dirty="0" err="1">
                <a:solidFill>
                  <a:srgbClr val="0000FF"/>
                </a:solidFill>
                <a:latin typeface="Times New Roman" panose="02020603050405020304" pitchFamily="18" charset="0"/>
              </a:rPr>
              <a:t>đặc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biệt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là</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dịch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vụ</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về</a:t>
            </a:r>
            <a:r>
              <a:rPr lang="vi-VN" sz="2300" dirty="0">
                <a:solidFill>
                  <a:srgbClr val="0000FF"/>
                </a:solidFill>
                <a:latin typeface="Times New Roman" panose="02020603050405020304" pitchFamily="18" charset="0"/>
              </a:rPr>
              <a:t> y </a:t>
            </a:r>
            <a:r>
              <a:rPr lang="vi-VN" sz="2300" dirty="0" err="1">
                <a:solidFill>
                  <a:srgbClr val="0000FF"/>
                </a:solidFill>
                <a:latin typeface="Times New Roman" panose="02020603050405020304" pitchFamily="18" charset="0"/>
              </a:rPr>
              <a:t>tế</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giáo</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dục</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từng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bước</a:t>
            </a:r>
            <a:r>
              <a:rPr lang="vi-VN" sz="2300" dirty="0">
                <a:solidFill>
                  <a:srgbClr val="0000FF"/>
                </a:solidFill>
                <a:latin typeface="Times New Roman" panose="02020603050405020304" pitchFamily="18" charset="0"/>
              </a:rPr>
              <a:t> thu </a:t>
            </a:r>
            <a:r>
              <a:rPr lang="vi-VN" sz="2300" dirty="0" err="1">
                <a:solidFill>
                  <a:srgbClr val="0000FF"/>
                </a:solidFill>
                <a:latin typeface="Times New Roman" panose="02020603050405020304" pitchFamily="18" charset="0"/>
              </a:rPr>
              <a:t>hẹp</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khoảng</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cách</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phát</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triển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với</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địa</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bàn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thuận</a:t>
            </a:r>
            <a:r>
              <a:rPr lang="vi-VN" sz="2300" dirty="0">
                <a:solidFill>
                  <a:srgbClr val="0000FF"/>
                </a:solidFill>
                <a:latin typeface="Times New Roman" panose="02020603050405020304" pitchFamily="18" charset="0"/>
              </a:rPr>
              <a:t> </a:t>
            </a:r>
            <a:r>
              <a:rPr lang="vi-VN" sz="2300" dirty="0" err="1">
                <a:solidFill>
                  <a:srgbClr val="0000FF"/>
                </a:solidFill>
                <a:latin typeface="Times New Roman" panose="02020603050405020304" pitchFamily="18" charset="0"/>
              </a:rPr>
              <a:t>lợi</a:t>
            </a:r>
            <a:r>
              <a:rPr lang="vi-VN" sz="2300" dirty="0">
                <a:solidFill>
                  <a:srgbClr val="0000FF"/>
                </a:solidFill>
                <a:latin typeface="Times New Roman" panose="02020603050405020304" pitchFamily="18" charset="0"/>
              </a:rPr>
              <a:t>.</a:t>
            </a:r>
            <a:endParaRPr lang="en-US" sz="2300" dirty="0">
              <a:solidFill>
                <a:srgbClr val="0000FF"/>
              </a:solidFill>
              <a:latin typeface="Times New Roman" panose="02020603050405020304" pitchFamily="18" charset="0"/>
            </a:endParaRPr>
          </a:p>
          <a:p>
            <a:pPr marL="914400" lvl="3" indent="-347663" algn="just">
              <a:lnSpc>
                <a:spcPct val="100000"/>
              </a:lnSpc>
              <a:spcAft>
                <a:spcPts val="300"/>
              </a:spcAft>
              <a:buNone/>
            </a:pPr>
            <a:r>
              <a:rPr lang="en-US" sz="2300" dirty="0">
                <a:solidFill>
                  <a:srgbClr val="0000FF"/>
                </a:solidFill>
                <a:latin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643063" y="295783"/>
            <a:ext cx="9404170" cy="672781"/>
          </a:xfrm>
        </p:spPr>
        <p:txBody>
          <a:bodyPr>
            <a:normAutofit/>
          </a:bodyPr>
          <a:lstStyle/>
          <a:p>
            <a:pPr algn="ctr"/>
            <a:r>
              <a:rPr lang="en-US" sz="3600" b="1" dirty="0">
                <a:solidFill>
                  <a:srgbClr val="0000FF"/>
                </a:solidFill>
                <a:latin typeface="Times New Roman" panose="02020603050405020304" pitchFamily="18" charset="0"/>
                <a:ea typeface="Calibri" panose="020F0502020204030204" pitchFamily="34" charset="0"/>
              </a:rPr>
              <a:t>Quan </a:t>
            </a:r>
            <a:r>
              <a:rPr lang="en-US" sz="3600" b="1" dirty="0" err="1">
                <a:solidFill>
                  <a:srgbClr val="0000FF"/>
                </a:solidFill>
                <a:latin typeface="Times New Roman" panose="02020603050405020304" pitchFamily="18" charset="0"/>
                <a:ea typeface="Calibri" panose="020F0502020204030204" pitchFamily="34" charset="0"/>
              </a:rPr>
              <a:t>điểm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38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83787" y="1027043"/>
            <a:ext cx="10930264" cy="4572001"/>
          </a:xfrm>
        </p:spPr>
        <p:txBody>
          <a:bodyPr>
            <a:noAutofit/>
          </a:bodyPr>
          <a:lstStyle/>
          <a:p>
            <a:pPr marL="457135" lvl="2" indent="-223806" algn="just">
              <a:lnSpc>
                <a:spcPct val="100000"/>
              </a:lnSpc>
              <a:spcAft>
                <a:spcPts val="300"/>
              </a:spcAft>
              <a:buFont typeface="Wingdings" pitchFamily="2" charset="2"/>
              <a:buChar char="v"/>
              <a:tabLst>
                <a:tab pos="509516" algn="l"/>
              </a:tabLst>
            </a:pPr>
            <a:r>
              <a:rPr lang="en-US" sz="2200" b="1" i="1" dirty="0">
                <a:solidFill>
                  <a:srgbClr val="0000FF"/>
                </a:solidFill>
                <a:latin typeface="Times New Roman" pitchFamily="18" charset="0"/>
                <a:cs typeface="Times New Roman" pitchFamily="18" charset="0"/>
              </a:rPr>
              <a:t>Quan </a:t>
            </a:r>
            <a:r>
              <a:rPr lang="en-US" sz="2200" b="1" i="1" dirty="0" err="1">
                <a:solidFill>
                  <a:srgbClr val="0000FF"/>
                </a:solidFill>
                <a:latin typeface="Times New Roman" pitchFamily="18" charset="0"/>
                <a:cs typeface="Times New Roman" pitchFamily="18" charset="0"/>
              </a:rPr>
              <a:t>điểm</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tổ</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chức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không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gian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phát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triển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tiếp</a:t>
            </a:r>
            <a:r>
              <a:rPr lang="en-US" sz="2200" b="1" i="1" dirty="0">
                <a:solidFill>
                  <a:srgbClr val="0000FF"/>
                </a:solidFill>
                <a:latin typeface="Times New Roman" pitchFamily="18" charset="0"/>
                <a:cs typeface="Times New Roman" pitchFamily="18" charset="0"/>
              </a:rPr>
              <a:t>)</a:t>
            </a:r>
          </a:p>
          <a:p>
            <a:pPr marL="914400" lvl="3" indent="-347663" algn="just">
              <a:lnSpc>
                <a:spcPct val="100000"/>
              </a:lnSpc>
              <a:spcAft>
                <a:spcPts val="300"/>
              </a:spcAft>
              <a:buNone/>
            </a:pPr>
            <a:r>
              <a:rPr lang="en-US" sz="2200" dirty="0">
                <a:solidFill>
                  <a:srgbClr val="0000FF"/>
                </a:solidFill>
                <a:latin typeface="Times New Roman" panose="02020603050405020304" pitchFamily="18" charset="0"/>
              </a:rPr>
              <a:t> </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(3)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Sử</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tiết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kiệm</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nguyên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nguyên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nguyên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nguyên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rừng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khoáng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sản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đảm</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lương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an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nguồn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xanh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tuần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hoàn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vệ</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môi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tồn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nhiên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nâng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cao</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dạng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học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phòng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tai,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thích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hậu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p>
          <a:p>
            <a:pPr marL="914400" lvl="3" indent="-347663" algn="just">
              <a:lnSpc>
                <a:spcPct val="10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(4)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Tổ</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gian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lang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thống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đô</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gắn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hệ</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thống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hạ</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tầng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bộ</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đại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hài</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hòa</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vực</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đô</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thị</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nông</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thôn</a:t>
            </a: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p>
          <a:p>
            <a:pPr marL="914400" lvl="3" indent="-347663" algn="just">
              <a:lnSpc>
                <a:spcPct val="100000"/>
              </a:lnSpc>
              <a:spcAft>
                <a:spcPts val="300"/>
              </a:spcAft>
              <a:buNone/>
            </a:pPr>
            <a:r>
              <a:rPr lang="en-US"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(5)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Tổ</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không gian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gia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gắn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giữa</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liền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không gian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khai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thác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sử</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không gian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ngầm</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huy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lang kinh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quan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trọng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cực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hội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sâu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rộng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chặt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chẽ</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văn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xã</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hội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vệ</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quyền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quyền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quyền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toàn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vẹn</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lãnh</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thổ</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cố</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cường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tiềm</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phòng</a:t>
            </a:r>
            <a:r>
              <a:rPr lang="vi-VN" sz="22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an ninh.</a:t>
            </a:r>
            <a:endParaRPr lang="en-US" sz="2200" dirty="0">
              <a:solidFill>
                <a:srgbClr val="0000FF"/>
              </a:solidFill>
              <a:effectLst/>
              <a:latin typeface="Times New Roman" panose="02020603050405020304" pitchFamily="18" charset="0"/>
              <a:ea typeface="Calibri" panose="020F0502020204030204" pitchFamily="34" charset="0"/>
            </a:endParaRPr>
          </a:p>
          <a:p>
            <a:pPr indent="457200" algn="just">
              <a:lnSpc>
                <a:spcPts val="1700"/>
              </a:lnSpc>
              <a:spcAft>
                <a:spcPts val="600"/>
              </a:spcAft>
            </a:pPr>
            <a:endParaRPr lang="en-US" sz="22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643063" y="295783"/>
            <a:ext cx="9404170" cy="672781"/>
          </a:xfrm>
        </p:spPr>
        <p:txBody>
          <a:bodyPr>
            <a:normAutofit/>
          </a:bodyPr>
          <a:lstStyle/>
          <a:p>
            <a:pPr algn="ctr"/>
            <a:r>
              <a:rPr lang="en-US" sz="3600" b="1" dirty="0">
                <a:solidFill>
                  <a:srgbClr val="0000FF"/>
                </a:solidFill>
                <a:latin typeface="Times New Roman" panose="02020603050405020304" pitchFamily="18" charset="0"/>
                <a:ea typeface="Calibri" panose="020F0502020204030204" pitchFamily="34" charset="0"/>
              </a:rPr>
              <a:t>Quan </a:t>
            </a:r>
            <a:r>
              <a:rPr lang="en-US" sz="3600" b="1" dirty="0" err="1">
                <a:solidFill>
                  <a:srgbClr val="0000FF"/>
                </a:solidFill>
                <a:latin typeface="Times New Roman" panose="02020603050405020304" pitchFamily="18" charset="0"/>
                <a:ea typeface="Calibri" panose="020F0502020204030204" pitchFamily="34" charset="0"/>
              </a:rPr>
              <a:t>điểm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0858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32F-1C6D-4BF8-85B3-921332B2BB56}"/>
              </a:ext>
            </a:extLst>
          </p:cNvPr>
          <p:cNvSpPr>
            <a:spLocks noGrp="1"/>
          </p:cNvSpPr>
          <p:nvPr>
            <p:ph type="title"/>
          </p:nvPr>
        </p:nvSpPr>
        <p:spPr>
          <a:xfrm>
            <a:off x="1106519" y="616689"/>
            <a:ext cx="10058401" cy="797442"/>
          </a:xfrm>
        </p:spPr>
        <p:txBody>
          <a:bodyPr>
            <a:normAutofit/>
          </a:bodyPr>
          <a:lstStyle/>
          <a:p>
            <a:pPr algn="ctr"/>
            <a:r>
              <a:rPr lang="en-US" sz="3200" b="1" dirty="0">
                <a:solidFill>
                  <a:srgbClr val="0000FF"/>
                </a:solidFill>
                <a:latin typeface="Times New Roman" pitchFamily="18" charset="0"/>
                <a:cs typeface="Times New Roman" pitchFamily="18" charset="0"/>
              </a:rPr>
              <a:t>CÁC NỘI DUNG CỦA BÁO CÁO</a:t>
            </a:r>
          </a:p>
        </p:txBody>
      </p:sp>
      <p:sp>
        <p:nvSpPr>
          <p:cNvPr id="3" name="Content Placeholder 2">
            <a:extLst>
              <a:ext uri="{FF2B5EF4-FFF2-40B4-BE49-F238E27FC236}">
                <a16:creationId xmlns:a16="http://schemas.microsoft.com/office/drawing/2014/main" id="{B5082129-4458-4347-9234-C8254211DE29}"/>
              </a:ext>
            </a:extLst>
          </p:cNvPr>
          <p:cNvSpPr>
            <a:spLocks noGrp="1"/>
          </p:cNvSpPr>
          <p:nvPr>
            <p:ph idx="1"/>
          </p:nvPr>
        </p:nvSpPr>
        <p:spPr>
          <a:xfrm>
            <a:off x="1164999" y="1835102"/>
            <a:ext cx="10058401" cy="4023360"/>
          </a:xfrm>
        </p:spPr>
        <p:txBody>
          <a:bodyPr>
            <a:noAutofit/>
          </a:bodyPr>
          <a:lstStyle/>
          <a:p>
            <a:pPr marL="342851" indent="-342851" algn="just">
              <a:lnSpc>
                <a:spcPct val="150000"/>
              </a:lnSpc>
              <a:buFont typeface="Wingdings" panose="05000000000000000000" pitchFamily="2" charset="2"/>
              <a:buChar char="v"/>
            </a:pPr>
            <a:r>
              <a:rPr lang="en-US" sz="2400" b="1" spc="-20" dirty="0" err="1">
                <a:solidFill>
                  <a:srgbClr val="0000FF"/>
                </a:solidFill>
                <a:latin typeface="Times New Roman" panose="02020603050405020304" pitchFamily="18" charset="0"/>
                <a:cs typeface="Times New Roman" panose="02020603050405020304" pitchFamily="18" charset="0"/>
              </a:rPr>
              <a:t>Sự</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cần</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thiết</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và</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quá</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trình</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xây</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dựng</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Định</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hướng</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quy</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hoạch</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tổng</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thể</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quốc</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gia</a:t>
            </a:r>
            <a:endParaRPr lang="en-US" sz="2400" spc="-20" dirty="0">
              <a:solidFill>
                <a:srgbClr val="0000FF"/>
              </a:solidFill>
              <a:latin typeface="Times New Roman" panose="02020603050405020304" pitchFamily="18" charset="0"/>
              <a:cs typeface="Times New Roman" panose="02020603050405020304" pitchFamily="18" charset="0"/>
            </a:endParaRPr>
          </a:p>
          <a:p>
            <a:pPr marL="342851" indent="-342851" algn="just">
              <a:lnSpc>
                <a:spcPct val="150000"/>
              </a:lnSpc>
              <a:buFont typeface="Wingdings" panose="05000000000000000000" pitchFamily="2" charset="2"/>
              <a:buChar char="v"/>
            </a:pPr>
            <a:r>
              <a:rPr lang="en-US" sz="2400" b="1" spc="-20" dirty="0" err="1">
                <a:solidFill>
                  <a:srgbClr val="0000FF"/>
                </a:solidFill>
                <a:latin typeface="Times New Roman" panose="02020603050405020304" pitchFamily="18" charset="0"/>
                <a:cs typeface="Times New Roman" panose="02020603050405020304" pitchFamily="18" charset="0"/>
              </a:rPr>
              <a:t>Đánh</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giá</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thực</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trạng</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phát</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triển</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và</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tổ</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chức</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không</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gian</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phát</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triển</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đất</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nước</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giai</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đoạn</a:t>
            </a:r>
            <a:r>
              <a:rPr lang="en-US" sz="2400" b="1" spc="-20" dirty="0">
                <a:solidFill>
                  <a:srgbClr val="0000FF"/>
                </a:solidFill>
                <a:latin typeface="Times New Roman" panose="02020603050405020304" pitchFamily="18" charset="0"/>
                <a:cs typeface="Times New Roman" panose="02020603050405020304" pitchFamily="18" charset="0"/>
              </a:rPr>
              <a:t> </a:t>
            </a:r>
            <a:r>
              <a:rPr lang="en-US" sz="2400" b="1" spc="-20" dirty="0" err="1">
                <a:solidFill>
                  <a:srgbClr val="0000FF"/>
                </a:solidFill>
                <a:latin typeface="Times New Roman" panose="02020603050405020304" pitchFamily="18" charset="0"/>
                <a:cs typeface="Times New Roman" panose="02020603050405020304" pitchFamily="18" charset="0"/>
              </a:rPr>
              <a:t>vừa</a:t>
            </a:r>
            <a:r>
              <a:rPr lang="en-US" sz="2400" b="1" spc="-20" dirty="0">
                <a:solidFill>
                  <a:srgbClr val="0000FF"/>
                </a:solidFill>
                <a:latin typeface="Times New Roman" panose="02020603050405020304" pitchFamily="18" charset="0"/>
                <a:cs typeface="Times New Roman" panose="02020603050405020304" pitchFamily="18" charset="0"/>
              </a:rPr>
              <a:t> qua</a:t>
            </a:r>
            <a:endParaRPr lang="en-US" sz="2400" spc="-20" dirty="0">
              <a:solidFill>
                <a:srgbClr val="0000FF"/>
              </a:solidFill>
              <a:latin typeface="Times New Roman" panose="02020603050405020304" pitchFamily="18" charset="0"/>
              <a:cs typeface="Times New Roman" panose="02020603050405020304" pitchFamily="18" charset="0"/>
            </a:endParaRPr>
          </a:p>
          <a:p>
            <a:pPr marL="342851" indent="-342851" algn="just">
              <a:lnSpc>
                <a:spcPct val="150000"/>
              </a:lnSpc>
              <a:buFont typeface="Wingdings" panose="05000000000000000000" pitchFamily="2" charset="2"/>
              <a:buChar char="v"/>
            </a:pPr>
            <a:r>
              <a:rPr lang="en-US" sz="2400" b="1" dirty="0" err="1">
                <a:solidFill>
                  <a:srgbClr val="0000FF"/>
                </a:solidFill>
                <a:latin typeface="Times New Roman" panose="02020603050405020304" pitchFamily="18" charset="0"/>
                <a:cs typeface="Times New Roman" panose="02020603050405020304" pitchFamily="18" charset="0"/>
              </a:rPr>
              <a:t>Nội</a:t>
            </a:r>
            <a:r>
              <a:rPr lang="en-US" sz="2400" b="1" dirty="0">
                <a:solidFill>
                  <a:srgbClr val="0000FF"/>
                </a:solidFill>
                <a:latin typeface="Times New Roman" panose="02020603050405020304" pitchFamily="18" charset="0"/>
                <a:cs typeface="Times New Roman" panose="02020603050405020304" pitchFamily="18" charset="0"/>
              </a:rPr>
              <a:t> dung </a:t>
            </a:r>
            <a:r>
              <a:rPr lang="en-US" sz="2400" b="1" dirty="0" err="1">
                <a:solidFill>
                  <a:srgbClr val="0000FF"/>
                </a:solidFill>
                <a:latin typeface="Times New Roman" panose="02020603050405020304" pitchFamily="18" charset="0"/>
                <a:cs typeface="Times New Roman" panose="02020603050405020304" pitchFamily="18" charset="0"/>
              </a:rPr>
              <a:t>chủ</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hướng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tổng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quốc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a:t>
            </a:r>
            <a:endParaRPr lang="en-US" sz="2400" b="1" dirty="0">
              <a:solidFill>
                <a:srgbClr val="0000FF"/>
              </a:solidFill>
              <a:latin typeface="Times New Roman" panose="02020603050405020304" pitchFamily="18" charset="0"/>
              <a:cs typeface="Times New Roman" panose="02020603050405020304" pitchFamily="18" charset="0"/>
            </a:endParaRPr>
          </a:p>
          <a:p>
            <a:pPr marL="342851" indent="-342851" algn="just">
              <a:lnSpc>
                <a:spcPct val="150000"/>
              </a:lnSpc>
              <a:buFont typeface="Wingdings" panose="05000000000000000000" pitchFamily="2" charset="2"/>
              <a:buChar char="v"/>
            </a:pPr>
            <a:r>
              <a:rPr lang="vi-VN" sz="2400" b="1" dirty="0" err="1">
                <a:solidFill>
                  <a:srgbClr val="0000FF"/>
                </a:solidFill>
                <a:latin typeface="Times New Roman" panose="02020603050405020304" pitchFamily="18" charset="0"/>
                <a:cs typeface="Times New Roman" panose="02020603050405020304" pitchFamily="18" charset="0"/>
              </a:rPr>
              <a:t>Kế</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hoạch</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triển</a:t>
            </a:r>
            <a:r>
              <a:rPr lang="vi-VN" sz="2400" b="1" dirty="0">
                <a:solidFill>
                  <a:srgbClr val="0000FF"/>
                </a:solidFill>
                <a:latin typeface="Times New Roman" panose="02020603050405020304" pitchFamily="18" charset="0"/>
                <a:cs typeface="Times New Roman" panose="02020603050405020304" pitchFamily="18" charset="0"/>
              </a:rPr>
              <a:t> khai </a:t>
            </a:r>
            <a:r>
              <a:rPr lang="vi-VN" sz="2400" b="1" dirty="0" err="1">
                <a:solidFill>
                  <a:srgbClr val="0000FF"/>
                </a:solidFill>
                <a:latin typeface="Times New Roman" panose="02020603050405020304" pitchFamily="18" charset="0"/>
                <a:cs typeface="Times New Roman" panose="02020603050405020304" pitchFamily="18" charset="0"/>
              </a:rPr>
              <a:t>thực</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hiện</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Kết</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luận</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của</a:t>
            </a:r>
            <a:r>
              <a:rPr lang="vi-VN" sz="2400" b="1" dirty="0">
                <a:solidFill>
                  <a:srgbClr val="0000FF"/>
                </a:solidFill>
                <a:latin typeface="Times New Roman" panose="02020603050405020304" pitchFamily="18" charset="0"/>
                <a:cs typeface="Times New Roman" panose="02020603050405020304" pitchFamily="18" charset="0"/>
              </a:rPr>
              <a:t> Trung ương </a:t>
            </a:r>
            <a:r>
              <a:rPr lang="vi-VN" sz="2400" b="1" dirty="0" err="1">
                <a:solidFill>
                  <a:srgbClr val="0000FF"/>
                </a:solidFill>
                <a:latin typeface="Times New Roman" panose="02020603050405020304" pitchFamily="18" charset="0"/>
                <a:cs typeface="Times New Roman" panose="02020603050405020304" pitchFamily="18" charset="0"/>
              </a:rPr>
              <a:t>về</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Định</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hướng</a:t>
            </a:r>
            <a:r>
              <a:rPr lang="vi-VN" sz="2400" b="1" dirty="0">
                <a:solidFill>
                  <a:srgbClr val="0000FF"/>
                </a:solidFill>
                <a:latin typeface="Times New Roman" panose="02020603050405020304" pitchFamily="18" charset="0"/>
                <a:cs typeface="Times New Roman" panose="02020603050405020304" pitchFamily="18" charset="0"/>
              </a:rPr>
              <a:t> quy </a:t>
            </a:r>
            <a:r>
              <a:rPr lang="vi-VN" sz="2400" b="1" dirty="0" err="1">
                <a:solidFill>
                  <a:srgbClr val="0000FF"/>
                </a:solidFill>
                <a:latin typeface="Times New Roman" panose="02020603050405020304" pitchFamily="18" charset="0"/>
                <a:cs typeface="Times New Roman" panose="02020603050405020304" pitchFamily="18" charset="0"/>
              </a:rPr>
              <a:t>hoạch</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tổng</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thể</a:t>
            </a: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err="1">
                <a:solidFill>
                  <a:srgbClr val="0000FF"/>
                </a:solidFill>
                <a:latin typeface="Times New Roman" panose="02020603050405020304" pitchFamily="18" charset="0"/>
                <a:cs typeface="Times New Roman" panose="02020603050405020304" pitchFamily="18" charset="0"/>
              </a:rPr>
              <a:t>quốc</a:t>
            </a:r>
            <a:r>
              <a:rPr lang="vi-VN" sz="2400" b="1" dirty="0">
                <a:solidFill>
                  <a:srgbClr val="0000FF"/>
                </a:solidFill>
                <a:latin typeface="Times New Roman" panose="02020603050405020304" pitchFamily="18" charset="0"/>
                <a:cs typeface="Times New Roman" panose="02020603050405020304" pitchFamily="18" charset="0"/>
              </a:rPr>
              <a:t> gia</a:t>
            </a:r>
            <a:endParaRPr lang="en-US" sz="2400" b="1" dirty="0">
              <a:solidFill>
                <a:srgbClr val="0000FF"/>
              </a:solidFill>
              <a:latin typeface="Times New Roman" panose="02020603050405020304" pitchFamily="18" charset="0"/>
              <a:cs typeface="Times New Roman" panose="02020603050405020304" pitchFamily="18" charset="0"/>
            </a:endParaRPr>
          </a:p>
          <a:p>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91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9649" y="1400230"/>
            <a:ext cx="10324537" cy="4709409"/>
          </a:xfrm>
        </p:spPr>
        <p:txBody>
          <a:bodyPr>
            <a:noAutofit/>
          </a:bodyPr>
          <a:lstStyle/>
          <a:p>
            <a:pPr marL="457135" lvl="2" indent="-223806" algn="just">
              <a:lnSpc>
                <a:spcPct val="100000"/>
              </a:lnSpc>
              <a:spcAft>
                <a:spcPts val="300"/>
              </a:spcAft>
              <a:buFont typeface="Wingdings" pitchFamily="2" charset="2"/>
              <a:buChar char="v"/>
              <a:tabLst>
                <a:tab pos="509516" algn="l"/>
              </a:tabLst>
            </a:pPr>
            <a:r>
              <a:rPr lang="en-US" sz="2400" b="1" i="1" dirty="0" err="1">
                <a:solidFill>
                  <a:srgbClr val="0000FF"/>
                </a:solidFill>
                <a:latin typeface="Times New Roman" pitchFamily="18" charset="0"/>
                <a:cs typeface="Times New Roman" pitchFamily="18" charset="0"/>
              </a:rPr>
              <a:t>Mục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tiêu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tổng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quát</a:t>
            </a:r>
            <a:endParaRPr lang="en-US" sz="2400" b="1" i="1" dirty="0">
              <a:solidFill>
                <a:srgbClr val="0000FF"/>
              </a:solidFill>
              <a:latin typeface="Times New Roman" pitchFamily="18" charset="0"/>
              <a:cs typeface="Times New Roman" pitchFamily="18" charset="0"/>
            </a:endParaRPr>
          </a:p>
          <a:p>
            <a:pPr marL="233329" lvl="2" indent="0" algn="just">
              <a:lnSpc>
                <a:spcPct val="100000"/>
              </a:lnSpc>
              <a:spcAft>
                <a:spcPts val="300"/>
              </a:spcAft>
              <a:buNone/>
              <a:tabLst>
                <a:tab pos="509516" algn="l"/>
              </a:tabLst>
            </a:pPr>
            <a:endParaRPr lang="en-US" sz="800" b="1" i="1" dirty="0">
              <a:solidFill>
                <a:srgbClr val="0000FF"/>
              </a:solidFill>
              <a:latin typeface="Times New Roman" pitchFamily="18" charset="0"/>
              <a:cs typeface="Times New Roman" pitchFamily="18" charset="0"/>
            </a:endParaRPr>
          </a:p>
          <a:p>
            <a:pPr marL="566847" lvl="3" indent="0" algn="just">
              <a:lnSpc>
                <a:spcPct val="100000"/>
              </a:lnSpc>
              <a:spcAft>
                <a:spcPts val="300"/>
              </a:spcAft>
              <a:buNone/>
            </a:pPr>
            <a:r>
              <a:rPr lang="en-US" sz="2400" i="1" dirty="0">
                <a:solidFill>
                  <a:srgbClr val="0000FF"/>
                </a:solidFill>
                <a:effectLst/>
                <a:latin typeface="Times New Roman" panose="02020603050405020304" pitchFamily="18" charset="0"/>
                <a:ea typeface="Arial" panose="020B0604020202020204" pitchFamily="34" charset="0"/>
              </a:rPr>
              <a:t>“</a:t>
            </a:r>
            <a:r>
              <a:rPr lang="en-US" sz="2400" i="1" dirty="0" err="1">
                <a:solidFill>
                  <a:srgbClr val="0000FF"/>
                </a:solidFill>
                <a:effectLst/>
                <a:latin typeface="Times New Roman" panose="02020603050405020304" pitchFamily="18" charset="0"/>
                <a:ea typeface="Arial" panose="020B0604020202020204" pitchFamily="34" charset="0"/>
              </a:rPr>
              <a:t>Phấn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đấu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đến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năm</a:t>
            </a:r>
            <a:r>
              <a:rPr lang="en-US" sz="2400" i="1" dirty="0">
                <a:solidFill>
                  <a:srgbClr val="0000FF"/>
                </a:solidFill>
                <a:effectLst/>
                <a:latin typeface="Times New Roman" panose="02020603050405020304" pitchFamily="18" charset="0"/>
                <a:ea typeface="Arial" panose="020B0604020202020204" pitchFamily="34" charset="0"/>
              </a:rPr>
              <a:t> 2030 </a:t>
            </a:r>
            <a:r>
              <a:rPr lang="en-US" sz="2400" i="1" dirty="0" err="1">
                <a:solidFill>
                  <a:srgbClr val="0000FF"/>
                </a:solidFill>
                <a:effectLst/>
                <a:latin typeface="Times New Roman" panose="02020603050405020304" pitchFamily="18" charset="0"/>
                <a:ea typeface="Arial" panose="020B0604020202020204" pitchFamily="34" charset="0"/>
              </a:rPr>
              <a:t>là</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nước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đang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phát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triển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có</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công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nghiệp</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hiện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đại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nhập</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trung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bình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cao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tăng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trưởng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tế</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dựa</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trên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nền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tảng</a:t>
            </a:r>
            <a:r>
              <a:rPr lang="en-US" sz="2400" i="1" dirty="0">
                <a:solidFill>
                  <a:srgbClr val="0000FF"/>
                </a:solidFill>
                <a:effectLst/>
                <a:latin typeface="Times New Roman" panose="02020603050405020304" pitchFamily="18" charset="0"/>
                <a:ea typeface="Arial" panose="020B0604020202020204" pitchFamily="34" charset="0"/>
              </a:rPr>
              <a:t> khoa </a:t>
            </a:r>
            <a:r>
              <a:rPr lang="en-US" sz="2400" i="1" dirty="0" err="1">
                <a:solidFill>
                  <a:srgbClr val="0000FF"/>
                </a:solidFill>
                <a:effectLst/>
                <a:latin typeface="Times New Roman" panose="02020603050405020304" pitchFamily="18" charset="0"/>
                <a:ea typeface="Arial" panose="020B0604020202020204" pitchFamily="34" charset="0"/>
              </a:rPr>
              <a:t>học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công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nghệ</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đổi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mới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sáng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tạo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và</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chuyển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đổi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số</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mô</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hình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tổ</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chức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không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gian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phát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triển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quốc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gia</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hiệu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quả</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thống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nhất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bền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vững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hình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thành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được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các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vùng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trung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tâm</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tế</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đô</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thị</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động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lực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có</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mạng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lưới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kết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cấu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hạ</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tầng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cơ</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bản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đồng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bộ</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hiện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đại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bảo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đảm</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các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cân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đối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lớn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nâng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cao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khả</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năng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chống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chịu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của</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nền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tế</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bảo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đảm</a:t>
            </a:r>
            <a:r>
              <a:rPr lang="en-US" sz="2400" i="1" dirty="0">
                <a:solidFill>
                  <a:srgbClr val="0000FF"/>
                </a:solidFill>
                <a:effectLst/>
                <a:latin typeface="Times New Roman" panose="02020603050405020304" pitchFamily="18" charset="0"/>
                <a:ea typeface="Arial" panose="020B0604020202020204" pitchFamily="34" charset="0"/>
              </a:rPr>
              <a:t> an </a:t>
            </a:r>
            <a:r>
              <a:rPr lang="en-US" sz="2400" i="1" dirty="0" err="1">
                <a:solidFill>
                  <a:srgbClr val="0000FF"/>
                </a:solidFill>
                <a:effectLst/>
                <a:latin typeface="Times New Roman" panose="02020603050405020304" pitchFamily="18" charset="0"/>
                <a:ea typeface="Arial" panose="020B0604020202020204" pitchFamily="34" charset="0"/>
              </a:rPr>
              <a:t>ninh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năng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lượng</a:t>
            </a:r>
            <a:r>
              <a:rPr lang="en-US" sz="2400" i="1" dirty="0">
                <a:solidFill>
                  <a:srgbClr val="0000FF"/>
                </a:solidFill>
                <a:effectLst/>
                <a:latin typeface="Times New Roman" panose="02020603050405020304" pitchFamily="18" charset="0"/>
                <a:ea typeface="Arial" panose="020B0604020202020204" pitchFamily="34" charset="0"/>
              </a:rPr>
              <a:t>, an </a:t>
            </a:r>
            <a:r>
              <a:rPr lang="en-US" sz="2400" i="1" dirty="0" err="1">
                <a:solidFill>
                  <a:srgbClr val="0000FF"/>
                </a:solidFill>
                <a:effectLst/>
                <a:latin typeface="Times New Roman" panose="02020603050405020304" pitchFamily="18" charset="0"/>
                <a:ea typeface="Arial" panose="020B0604020202020204" pitchFamily="34" charset="0"/>
              </a:rPr>
              <a:t>ninh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lương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thực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và</a:t>
            </a:r>
            <a:r>
              <a:rPr lang="en-US" sz="2400" i="1" dirty="0">
                <a:solidFill>
                  <a:srgbClr val="0000FF"/>
                </a:solidFill>
                <a:effectLst/>
                <a:latin typeface="Times New Roman" panose="02020603050405020304" pitchFamily="18" charset="0"/>
                <a:ea typeface="Arial" panose="020B0604020202020204" pitchFamily="34" charset="0"/>
              </a:rPr>
              <a:t> an </a:t>
            </a:r>
            <a:r>
              <a:rPr lang="en-US" sz="2400" i="1" dirty="0" err="1">
                <a:solidFill>
                  <a:srgbClr val="0000FF"/>
                </a:solidFill>
                <a:effectLst/>
                <a:latin typeface="Times New Roman" panose="02020603050405020304" pitchFamily="18" charset="0"/>
                <a:ea typeface="Arial" panose="020B0604020202020204" pitchFamily="34" charset="0"/>
              </a:rPr>
              <a:t>ninh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nguồn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nước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latin typeface="Times New Roman" panose="02020603050405020304" pitchFamily="18" charset="0"/>
                <a:ea typeface="Arial" panose="020B0604020202020204" pitchFamily="34" charset="0"/>
              </a:rPr>
              <a:t>m</a:t>
            </a:r>
            <a:r>
              <a:rPr lang="en-US" sz="2400" i="1" dirty="0" err="1">
                <a:solidFill>
                  <a:srgbClr val="0000FF"/>
                </a:solidFill>
                <a:effectLst/>
                <a:latin typeface="Times New Roman" panose="02020603050405020304" pitchFamily="18" charset="0"/>
                <a:ea typeface="Arial" panose="020B0604020202020204" pitchFamily="34" charset="0"/>
              </a:rPr>
              <a:t>ôi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trường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sinh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thái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được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bảo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vệ</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thích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ứng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với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biến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đổi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khí</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hậu</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đời</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sống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vật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chất</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thần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của</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nhân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dân</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được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nâng</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cao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quốc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phòng</a:t>
            </a:r>
            <a:r>
              <a:rPr lang="en-US" sz="2400" i="1" dirty="0">
                <a:solidFill>
                  <a:srgbClr val="0000FF"/>
                </a:solidFill>
                <a:effectLst/>
                <a:latin typeface="Times New Roman" panose="02020603050405020304" pitchFamily="18" charset="0"/>
                <a:ea typeface="Arial" panose="020B0604020202020204" pitchFamily="34" charset="0"/>
              </a:rPr>
              <a:t>, an </a:t>
            </a:r>
            <a:r>
              <a:rPr lang="en-US" sz="2400" i="1" dirty="0" err="1">
                <a:solidFill>
                  <a:srgbClr val="0000FF"/>
                </a:solidFill>
                <a:effectLst/>
                <a:latin typeface="Times New Roman" panose="02020603050405020304" pitchFamily="18" charset="0"/>
                <a:ea typeface="Arial" panose="020B0604020202020204" pitchFamily="34" charset="0"/>
              </a:rPr>
              <a:t>ninh</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được</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bảo</a:t>
            </a:r>
            <a:r>
              <a:rPr lang="en-US" sz="2400" i="1" dirty="0">
                <a:solidFill>
                  <a:srgbClr val="0000FF"/>
                </a:solidFill>
                <a:effectLst/>
                <a:latin typeface="Times New Roman" panose="02020603050405020304" pitchFamily="18" charset="0"/>
                <a:ea typeface="Arial" panose="020B0604020202020204" pitchFamily="34" charset="0"/>
              </a:rPr>
              <a:t> </a:t>
            </a:r>
            <a:r>
              <a:rPr lang="en-US" sz="2400" i="1" dirty="0" err="1">
                <a:solidFill>
                  <a:srgbClr val="0000FF"/>
                </a:solidFill>
                <a:effectLst/>
                <a:latin typeface="Times New Roman" panose="02020603050405020304" pitchFamily="18" charset="0"/>
                <a:ea typeface="Arial" panose="020B0604020202020204" pitchFamily="34" charset="0"/>
              </a:rPr>
              <a:t>đảm</a:t>
            </a:r>
            <a:r>
              <a:rPr lang="en-US" sz="2400" i="1" dirty="0">
                <a:solidFill>
                  <a:srgbClr val="0000FF"/>
                </a:solidFill>
                <a:effectLst/>
                <a:latin typeface="Times New Roman" panose="02020603050405020304" pitchFamily="18" charset="0"/>
                <a:ea typeface="Arial" panose="020B0604020202020204" pitchFamily="34" charset="0"/>
              </a:rPr>
              <a:t>”</a:t>
            </a:r>
            <a:endParaRPr lang="en-US" sz="2400" i="1"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84210" y="388749"/>
            <a:ext cx="8294805" cy="7616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rPr>
              <a:t>Mục</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tiêu</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phát</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triển</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3443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21241" y="1221763"/>
            <a:ext cx="10575852" cy="4920426"/>
          </a:xfrm>
        </p:spPr>
        <p:txBody>
          <a:bodyPr>
            <a:noAutofit/>
          </a:bodyPr>
          <a:lstStyle/>
          <a:p>
            <a:pPr marL="339677" indent="-339677" algn="just">
              <a:lnSpc>
                <a:spcPct val="100000"/>
              </a:lnSpc>
              <a:spcBef>
                <a:spcPts val="499"/>
              </a:spcBef>
              <a:spcAft>
                <a:spcPts val="499"/>
              </a:spcAft>
              <a:buFont typeface="Wingdings" pitchFamily="2" charset="2"/>
              <a:buChar char="v"/>
              <a:tabLst>
                <a:tab pos="285710" algn="l"/>
                <a:tab pos="339677" algn="l"/>
              </a:tabLst>
            </a:pPr>
            <a:r>
              <a:rPr lang="en-US" b="1" i="1" dirty="0" err="1">
                <a:solidFill>
                  <a:srgbClr val="0000FF"/>
                </a:solidFill>
                <a:latin typeface="Times New Roman" pitchFamily="18" charset="0"/>
                <a:cs typeface="Times New Roman" pitchFamily="18" charset="0"/>
              </a:rPr>
              <a:t>Mục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chỉ</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cụ</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thể</a:t>
            </a:r>
            <a:endParaRPr lang="en-US" b="1" i="1" dirty="0">
              <a:solidFill>
                <a:srgbClr val="0000FF"/>
              </a:solidFill>
              <a:latin typeface="Times New Roman" pitchFamily="18" charset="0"/>
              <a:cs typeface="Times New Roman" pitchFamily="18" charset="0"/>
            </a:endParaRPr>
          </a:p>
          <a:p>
            <a:pPr marL="800035" lvl="2" indent="-342900" algn="just">
              <a:lnSpc>
                <a:spcPct val="100000"/>
              </a:lnSpc>
              <a:spcBef>
                <a:spcPts val="499"/>
              </a:spcBef>
              <a:spcAft>
                <a:spcPts val="499"/>
              </a:spcAft>
              <a:buFont typeface="Wingdings" panose="05000000000000000000" pitchFamily="2" charset="2"/>
              <a:buChar char="Ø"/>
            </a:pPr>
            <a:r>
              <a:rPr lang="en-US" sz="2200" dirty="0" err="1">
                <a:solidFill>
                  <a:srgbClr val="0000FF"/>
                </a:solidFill>
                <a:latin typeface="Times New Roman" pitchFamily="18" charset="0"/>
                <a:cs typeface="Times New Roman" pitchFamily="18" charset="0"/>
              </a:rPr>
              <a:t>Về</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kinh</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tế</a:t>
            </a:r>
            <a:endParaRPr lang="en-US" sz="2200" dirty="0">
              <a:solidFill>
                <a:srgbClr val="0000FF"/>
              </a:solidFill>
              <a:latin typeface="Times New Roman" pitchFamily="18" charset="0"/>
              <a:cs typeface="Times New Roman" pitchFamily="18" charset="0"/>
            </a:endParaRPr>
          </a:p>
          <a:p>
            <a:pPr marL="1031875" lvl="1" indent="-228600" algn="just">
              <a:lnSpc>
                <a:spcPct val="100000"/>
              </a:lnSpc>
              <a:spcAft>
                <a:spcPts val="600"/>
              </a:spcAft>
              <a:buFont typeface="Wingdings" panose="05000000000000000000" pitchFamily="2" charset="2"/>
              <a:buChar char="ü"/>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Phấn đấu tốc độ tăng trưởng tổng sản phẩm trong nước (GDP) cả nước bình quân đạt khoảng 7,0%/năm giai đoạn 2021 - 2030, trong đó vùng Đông Nam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8 - 8,5%/năm, vùng Đồng bằng sông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9</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 Đến năm 2030, GDP bình quân đầu người theo giá hiện hành đạt khoảng 7.500 USD, </a:t>
            </a:r>
            <a:r>
              <a:rPr lang="pl-PL" sz="2200" dirty="0">
                <a:solidFill>
                  <a:srgbClr val="0000FF"/>
                </a:solidFill>
                <a:effectLst/>
                <a:latin typeface="Times New Roman" panose="02020603050405020304" pitchFamily="18" charset="0"/>
                <a:ea typeface="Calibri" panose="020F0502020204030204" pitchFamily="34" charset="0"/>
              </a:rPr>
              <a:t>trong đó vùng Đông Nam Bộ đạt khoảng 14.500 USD, vùng Đồng bằng sông Hồng khoảng 10.500 USD</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31875" lvl="1" indent="-228600" algn="just">
              <a:lnSpc>
                <a:spcPct val="100000"/>
              </a:lnSpc>
              <a:spcAft>
                <a:spcPts val="600"/>
              </a:spcAft>
              <a:buFont typeface="Wingdings" panose="05000000000000000000" pitchFamily="2" charset="2"/>
              <a:buChar char="ü"/>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trọng trong GDP của khu vực dịch vụ đạt trên 50%, khu vực công nghiệp - xây dựng trên 40%, khu vực nông, lâm, thủy sản dưới 10%.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31875" lvl="1" indent="-228600" algn="just">
              <a:lnSpc>
                <a:spcPct val="100000"/>
              </a:lnSpc>
              <a:spcAft>
                <a:spcPts val="600"/>
              </a:spcAft>
              <a:buFont typeface="Wingdings" panose="05000000000000000000" pitchFamily="2" charset="2"/>
              <a:buChar char="ü"/>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góp của năng suất nhân tố tổng hợp (TFP) vào tăng trưởng đạt 50%.</a:t>
            </a:r>
            <a:endParaRPr lang="en-US" sz="2200" dirty="0">
              <a:solidFill>
                <a:srgbClr val="0000FF"/>
              </a:solidFill>
              <a:effectLst/>
              <a:latin typeface="Times New Roman" panose="02020603050405020304" pitchFamily="18" charset="0"/>
              <a:ea typeface="Calibri" panose="020F0502020204030204" pitchFamily="34" charset="0"/>
            </a:endParaRPr>
          </a:p>
          <a:p>
            <a:pPr marL="1031875" lvl="1" indent="-228600" algn="just">
              <a:lnSpc>
                <a:spcPct val="100000"/>
              </a:lnSpc>
              <a:spcAft>
                <a:spcPts val="600"/>
              </a:spcAft>
              <a:buFont typeface="Wingdings" panose="05000000000000000000" pitchFamily="2" charset="2"/>
              <a:buChar char="ü"/>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ỷ lệ đô thị hóa đạt trên 50%. </a:t>
            </a:r>
            <a:endParaRPr lang="en-US" sz="2200" dirty="0">
              <a:solidFill>
                <a:srgbClr val="0000FF"/>
              </a:solidFill>
              <a:effectLst/>
              <a:latin typeface="Times New Roman" panose="02020603050405020304" pitchFamily="18" charset="0"/>
              <a:ea typeface="Calibri" panose="020F0502020204030204" pitchFamily="34" charset="0"/>
            </a:endParaRPr>
          </a:p>
          <a:p>
            <a:pPr marL="1031875" lvl="1" indent="-228600" algn="just">
              <a:lnSpc>
                <a:spcPct val="100000"/>
              </a:lnSpc>
              <a:spcAft>
                <a:spcPts val="600"/>
              </a:spcAft>
              <a:buFont typeface="Wingdings" panose="05000000000000000000" pitchFamily="2" charset="2"/>
              <a:buChar char="ü"/>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 hiện chuyển đổi số quốc gia, phát triển chính phủ số, kinh tế số, xã hội số; tỷ trọng kinh tế số đạt khoảng 30% GDP.</a:t>
            </a:r>
            <a:endParaRPr lang="en-US" sz="2200" dirty="0">
              <a:solidFill>
                <a:srgbClr val="0000FF"/>
              </a:solidFill>
              <a:effectLst/>
              <a:latin typeface="Times New Roman" panose="02020603050405020304" pitchFamily="18" charset="0"/>
              <a:ea typeface="Calibri" panose="020F0502020204030204" pitchFamily="34" charset="0"/>
            </a:endParaRPr>
          </a:p>
          <a:p>
            <a:pPr lvl="2">
              <a:lnSpc>
                <a:spcPct val="100000"/>
              </a:lnSpc>
              <a:spcBef>
                <a:spcPts val="300"/>
              </a:spcBef>
              <a:spcAft>
                <a:spcPts val="300"/>
              </a:spcAft>
              <a:buFont typeface="Wingdings" pitchFamily="2" charset="2"/>
              <a:buChar char="ü"/>
            </a:pPr>
            <a:endParaRPr lang="en-US" dirty="0">
              <a:solidFill>
                <a:srgbClr val="0000FF"/>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DB1182E6-84AC-2FFA-E8E4-3A21D02BB922}"/>
              </a:ext>
            </a:extLst>
          </p:cNvPr>
          <p:cNvSpPr txBox="1">
            <a:spLocks/>
          </p:cNvSpPr>
          <p:nvPr/>
        </p:nvSpPr>
        <p:spPr>
          <a:xfrm>
            <a:off x="2184210" y="388749"/>
            <a:ext cx="8294805" cy="7616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600" b="1" dirty="0" err="1">
                <a:solidFill>
                  <a:srgbClr val="0000FF"/>
                </a:solidFill>
                <a:latin typeface="Times New Roman" panose="02020603050405020304" pitchFamily="18" charset="0"/>
                <a:ea typeface="Calibri" panose="020F0502020204030204" pitchFamily="34" charset="0"/>
              </a:rPr>
              <a:t>Mục</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tiêu</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phát</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triển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8717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68618" y="1150430"/>
            <a:ext cx="10659364" cy="4920426"/>
          </a:xfrm>
        </p:spPr>
        <p:txBody>
          <a:bodyPr>
            <a:noAutofit/>
          </a:bodyPr>
          <a:lstStyle/>
          <a:p>
            <a:pPr marL="339677" indent="-339677" algn="just">
              <a:lnSpc>
                <a:spcPct val="110000"/>
              </a:lnSpc>
              <a:spcBef>
                <a:spcPts val="499"/>
              </a:spcBef>
              <a:spcAft>
                <a:spcPts val="499"/>
              </a:spcAft>
              <a:buFont typeface="Wingdings" pitchFamily="2" charset="2"/>
              <a:buChar char="v"/>
              <a:tabLst>
                <a:tab pos="285710" algn="l"/>
                <a:tab pos="339677" algn="l"/>
              </a:tabLst>
            </a:pPr>
            <a:r>
              <a:rPr lang="en-US" b="1" i="1" dirty="0" err="1">
                <a:solidFill>
                  <a:srgbClr val="0000FF"/>
                </a:solidFill>
                <a:latin typeface="Times New Roman" pitchFamily="18" charset="0"/>
                <a:cs typeface="Times New Roman" pitchFamily="18" charset="0"/>
              </a:rPr>
              <a:t>Mục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chỉ</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cụ</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thể</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tiếp</a:t>
            </a:r>
            <a:r>
              <a:rPr lang="en-US" b="1" i="1" dirty="0">
                <a:solidFill>
                  <a:srgbClr val="0000FF"/>
                </a:solidFill>
                <a:latin typeface="Times New Roman" pitchFamily="18" charset="0"/>
                <a:cs typeface="Times New Roman" pitchFamily="18" charset="0"/>
              </a:rPr>
              <a:t>)</a:t>
            </a:r>
          </a:p>
          <a:p>
            <a:pPr marL="800035" lvl="2" indent="-342900" algn="just">
              <a:lnSpc>
                <a:spcPct val="110000"/>
              </a:lnSpc>
              <a:spcBef>
                <a:spcPts val="499"/>
              </a:spcBef>
              <a:spcAft>
                <a:spcPts val="499"/>
              </a:spcAft>
              <a:buFont typeface="Wingdings" panose="05000000000000000000" pitchFamily="2" charset="2"/>
              <a:buChar char="Ø"/>
            </a:pPr>
            <a:r>
              <a:rPr lang="en-US" sz="1900" dirty="0" err="1">
                <a:solidFill>
                  <a:srgbClr val="0000FF"/>
                </a:solidFill>
                <a:latin typeface="Times New Roman" pitchFamily="18" charset="0"/>
                <a:cs typeface="Times New Roman" pitchFamily="18" charset="0"/>
              </a:rPr>
              <a:t>Về</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xã</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hội</a:t>
            </a:r>
            <a:endParaRPr lang="en-US" sz="1900" dirty="0">
              <a:solidFill>
                <a:srgbClr val="0000FF"/>
              </a:solidFill>
              <a:latin typeface="Times New Roman" pitchFamily="18" charset="0"/>
              <a:cs typeface="Times New Roman" pitchFamily="18" charset="0"/>
            </a:endParaRPr>
          </a:p>
          <a:p>
            <a:pPr marL="1031875" lvl="1" indent="-228600" algn="just">
              <a:lnSpc>
                <a:spcPct val="110000"/>
              </a:lnSpc>
              <a:spcAft>
                <a:spcPts val="600"/>
              </a:spcAft>
              <a:buFont typeface="Wingdings" panose="05000000000000000000" pitchFamily="2" charset="2"/>
              <a:buChar char="ü"/>
            </a:pP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 mô dân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năm 2030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105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(HDI) duy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0,7.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thọ</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75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68 năm.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32 m</a:t>
            </a:r>
            <a:r>
              <a:rPr lang="vi-VN" sz="20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031875" lvl="1" indent="-228600"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tiên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châu 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viên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260 trên 1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vạn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35 - 40%.</a:t>
            </a:r>
          </a:p>
          <a:p>
            <a:pPr marL="1031875" lvl="1" indent="-228600"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chăm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nâng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tiêu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năm 2030,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35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giường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19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1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vạn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giường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nhân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15%.</a:t>
            </a:r>
          </a:p>
          <a:p>
            <a:pPr marL="1031875" lvl="1" indent="-228600"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huy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803275" lvl="1" indent="0" algn="just">
              <a:lnSpc>
                <a:spcPct val="110000"/>
              </a:lnSpc>
              <a:spcAft>
                <a:spcPts val="600"/>
              </a:spcAft>
              <a:buNone/>
            </a:pPr>
            <a:endParaRPr lang="en-US" sz="1800" dirty="0">
              <a:solidFill>
                <a:srgbClr val="0000FF"/>
              </a:solidFill>
              <a:effectLst/>
              <a:latin typeface="Times New Roman" panose="02020603050405020304" pitchFamily="18" charset="0"/>
              <a:ea typeface="Calibri" panose="020F0502020204030204" pitchFamily="34" charset="0"/>
            </a:endParaRPr>
          </a:p>
          <a:p>
            <a:pPr lvl="2">
              <a:lnSpc>
                <a:spcPct val="110000"/>
              </a:lnSpc>
              <a:spcBef>
                <a:spcPts val="300"/>
              </a:spcBef>
              <a:spcAft>
                <a:spcPts val="300"/>
              </a:spcAft>
              <a:buFont typeface="Wingdings" pitchFamily="2" charset="2"/>
              <a:buChar char="ü"/>
            </a:pPr>
            <a:endParaRPr lang="en-US" dirty="0">
              <a:solidFill>
                <a:srgbClr val="0000FF"/>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DB1182E6-84AC-2FFA-E8E4-3A21D02BB922}"/>
              </a:ext>
            </a:extLst>
          </p:cNvPr>
          <p:cNvSpPr txBox="1">
            <a:spLocks/>
          </p:cNvSpPr>
          <p:nvPr/>
        </p:nvSpPr>
        <p:spPr>
          <a:xfrm>
            <a:off x="2184210" y="388749"/>
            <a:ext cx="8294805" cy="7616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600" b="1" dirty="0" err="1">
                <a:solidFill>
                  <a:srgbClr val="0000FF"/>
                </a:solidFill>
                <a:latin typeface="Times New Roman" panose="02020603050405020304" pitchFamily="18" charset="0"/>
                <a:ea typeface="Calibri" panose="020F0502020204030204" pitchFamily="34" charset="0"/>
              </a:rPr>
              <a:t>Mục</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tiêu</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phát</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triển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972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21241" y="1137239"/>
            <a:ext cx="10689549" cy="4920426"/>
          </a:xfrm>
        </p:spPr>
        <p:txBody>
          <a:bodyPr>
            <a:noAutofit/>
          </a:bodyPr>
          <a:lstStyle/>
          <a:p>
            <a:pPr marL="339677" indent="-339677" algn="just">
              <a:lnSpc>
                <a:spcPct val="110000"/>
              </a:lnSpc>
              <a:spcBef>
                <a:spcPts val="499"/>
              </a:spcBef>
              <a:spcAft>
                <a:spcPts val="499"/>
              </a:spcAft>
              <a:buFont typeface="Wingdings" pitchFamily="2" charset="2"/>
              <a:buChar char="v"/>
              <a:tabLst>
                <a:tab pos="285710" algn="l"/>
                <a:tab pos="339677" algn="l"/>
              </a:tabLst>
            </a:pPr>
            <a:r>
              <a:rPr lang="en-US" b="1" i="1" dirty="0" err="1">
                <a:solidFill>
                  <a:srgbClr val="0000FF"/>
                </a:solidFill>
                <a:latin typeface="Times New Roman" pitchFamily="18" charset="0"/>
                <a:cs typeface="Times New Roman" pitchFamily="18" charset="0"/>
              </a:rPr>
              <a:t>Mục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chỉ</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tiêu</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cụ</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thể</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tiếp</a:t>
            </a:r>
            <a:r>
              <a:rPr lang="en-US" b="1" i="1" dirty="0">
                <a:solidFill>
                  <a:srgbClr val="0000FF"/>
                </a:solidFill>
                <a:latin typeface="Times New Roman" pitchFamily="18" charset="0"/>
                <a:cs typeface="Times New Roman" pitchFamily="18" charset="0"/>
              </a:rPr>
              <a:t>)</a:t>
            </a:r>
          </a:p>
          <a:p>
            <a:pPr marL="800035" lvl="2" indent="-342900" algn="just">
              <a:lnSpc>
                <a:spcPct val="110000"/>
              </a:lnSpc>
              <a:spcBef>
                <a:spcPts val="499"/>
              </a:spcBef>
              <a:spcAft>
                <a:spcPts val="499"/>
              </a:spcAft>
              <a:buFont typeface="Wingdings" panose="05000000000000000000" pitchFamily="2" charset="2"/>
              <a:buChar char="Ø"/>
            </a:pPr>
            <a:r>
              <a:rPr lang="en-US" sz="1900" dirty="0" err="1">
                <a:solidFill>
                  <a:srgbClr val="0000FF"/>
                </a:solidFill>
                <a:latin typeface="Times New Roman" pitchFamily="18" charset="0"/>
                <a:cs typeface="Times New Roman" pitchFamily="18" charset="0"/>
              </a:rPr>
              <a:t>Về</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môi</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trường</a:t>
            </a:r>
            <a:endParaRPr lang="en-US" sz="1900" dirty="0">
              <a:solidFill>
                <a:srgbClr val="0000FF"/>
              </a:solidFill>
              <a:latin typeface="Times New Roman" pitchFamily="18" charset="0"/>
              <a:cs typeface="Times New Roman" pitchFamily="18" charset="0"/>
            </a:endParaRPr>
          </a:p>
          <a:p>
            <a:pPr marL="1031875" lvl="1" indent="-228600" algn="just">
              <a:lnSpc>
                <a:spcPct val="110000"/>
              </a:lnSpc>
              <a:spcAft>
                <a:spcPts val="600"/>
              </a:spcAft>
              <a:buFont typeface="Wingdings" panose="05000000000000000000" pitchFamily="2" charset="2"/>
              <a:buChar char="ü"/>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che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ổn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42 - 43%; nâng cao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thiên nhiên;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nhiên quan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nâng cao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3 - 5%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thiên nhiên trên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ha. </a:t>
            </a:r>
          </a:p>
          <a:p>
            <a:pPr marL="1031875" lvl="1" indent="-228600" algn="just">
              <a:lnSpc>
                <a:spcPct val="110000"/>
              </a:lnSpc>
              <a:spcAft>
                <a:spcPts val="600"/>
              </a:spcAft>
              <a:buFont typeface="Wingdings" panose="05000000000000000000" pitchFamily="2" charset="2"/>
              <a:buChar char="ü"/>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lưu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70%.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31875" lvl="1" indent="-228600" algn="just">
              <a:lnSpc>
                <a:spcPct val="110000"/>
              </a:lnSpc>
              <a:spcAft>
                <a:spcPts val="600"/>
              </a:spcAft>
              <a:buFont typeface="Wingdings" panose="05000000000000000000" pitchFamily="2" charset="2"/>
              <a:buChar char="ü"/>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thu gom,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quy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95%. </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31875" lvl="1" indent="-228600" algn="just">
              <a:lnSpc>
                <a:spcPct val="110000"/>
              </a:lnSpc>
              <a:spcAft>
                <a:spcPts val="600"/>
              </a:spcAft>
              <a:buFont typeface="Wingdings" panose="05000000000000000000" pitchFamily="2" charset="2"/>
              <a:buChar char="ü"/>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GDP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15% so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năm 2014.</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53609" indent="-342900" algn="just">
              <a:lnSpc>
                <a:spcPct val="110000"/>
              </a:lnSpc>
              <a:spcAft>
                <a:spcPts val="600"/>
              </a:spcAft>
              <a:buFont typeface="Wingdings" panose="05000000000000000000" pitchFamily="2" charset="2"/>
              <a:buChar char="Ø"/>
            </a:pPr>
            <a:r>
              <a:rPr lang="en-US" sz="1900" dirty="0" err="1">
                <a:solidFill>
                  <a:srgbClr val="0000FF"/>
                </a:solidFill>
                <a:latin typeface="Times New Roman" pitchFamily="18" charset="0"/>
                <a:cs typeface="Times New Roman" pitchFamily="18" charset="0"/>
              </a:rPr>
              <a:t>Về</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quốc</a:t>
            </a:r>
            <a:r>
              <a:rPr lang="en-US" sz="1900" dirty="0">
                <a:solidFill>
                  <a:srgbClr val="0000FF"/>
                </a:solidFill>
                <a:latin typeface="Times New Roman" pitchFamily="18" charset="0"/>
                <a:cs typeface="Times New Roman" pitchFamily="18" charset="0"/>
              </a:rPr>
              <a:t> </a:t>
            </a:r>
            <a:r>
              <a:rPr lang="en-US" sz="1900" dirty="0" err="1">
                <a:solidFill>
                  <a:srgbClr val="0000FF"/>
                </a:solidFill>
                <a:latin typeface="Times New Roman" pitchFamily="18" charset="0"/>
                <a:cs typeface="Times New Roman" pitchFamily="18" charset="0"/>
              </a:rPr>
              <a:t>phòng</a:t>
            </a:r>
            <a:r>
              <a:rPr lang="en-US" sz="1900" dirty="0">
                <a:solidFill>
                  <a:srgbClr val="0000FF"/>
                </a:solidFill>
                <a:latin typeface="Times New Roman" pitchFamily="18" charset="0"/>
                <a:cs typeface="Times New Roman" pitchFamily="18" charset="0"/>
              </a:rPr>
              <a:t>, an </a:t>
            </a:r>
            <a:r>
              <a:rPr lang="en-US" sz="1900" dirty="0" err="1">
                <a:solidFill>
                  <a:srgbClr val="0000FF"/>
                </a:solidFill>
                <a:latin typeface="Times New Roman" pitchFamily="18" charset="0"/>
                <a:cs typeface="Times New Roman" pitchFamily="18" charset="0"/>
              </a:rPr>
              <a:t>ninh</a:t>
            </a:r>
            <a:endParaRPr lang="en-US" sz="1900" dirty="0">
              <a:solidFill>
                <a:srgbClr val="0000FF"/>
              </a:solidFill>
              <a:latin typeface="Times New Roman" pitchFamily="18" charset="0"/>
              <a:cs typeface="Times New Roman" pitchFamily="18" charset="0"/>
            </a:endParaRPr>
          </a:p>
          <a:p>
            <a:pPr marL="1031875" lvl="1" indent="-228600" algn="just">
              <a:lnSpc>
                <a:spcPct val="110000"/>
              </a:lnSpc>
              <a:spcAft>
                <a:spcPts val="600"/>
              </a:spcAft>
              <a:buFont typeface="Wingdings" panose="05000000000000000000" pitchFamily="2" charset="2"/>
              <a:buChar char="ü"/>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môi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ổn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trật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031875" lvl="1" indent="-228600" algn="just">
              <a:lnSpc>
                <a:spcPct val="110000"/>
              </a:lnSpc>
              <a:spcAft>
                <a:spcPts val="600"/>
              </a:spcAft>
              <a:buFont typeface="Wingdings" panose="05000000000000000000" pitchFamily="2" charset="2"/>
              <a:buChar char="ü"/>
            </a:pPr>
            <a:endPar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03275" lvl="1" indent="0" algn="just">
              <a:lnSpc>
                <a:spcPct val="110000"/>
              </a:lnSpc>
              <a:spcAft>
                <a:spcPts val="600"/>
              </a:spcAft>
              <a:buNone/>
            </a:pPr>
            <a:endParaRPr lang="en-US" sz="1800" dirty="0">
              <a:solidFill>
                <a:srgbClr val="0000FF"/>
              </a:solidFill>
              <a:effectLst/>
              <a:latin typeface="Times New Roman" panose="02020603050405020304" pitchFamily="18" charset="0"/>
              <a:ea typeface="Calibri" panose="020F0502020204030204" pitchFamily="34" charset="0"/>
            </a:endParaRPr>
          </a:p>
          <a:p>
            <a:pPr lvl="2">
              <a:lnSpc>
                <a:spcPct val="110000"/>
              </a:lnSpc>
              <a:spcBef>
                <a:spcPts val="300"/>
              </a:spcBef>
              <a:spcAft>
                <a:spcPts val="300"/>
              </a:spcAft>
              <a:buFont typeface="Wingdings" pitchFamily="2" charset="2"/>
              <a:buChar char="ü"/>
            </a:pPr>
            <a:endParaRPr lang="en-US" dirty="0">
              <a:solidFill>
                <a:srgbClr val="0000FF"/>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DB1182E6-84AC-2FFA-E8E4-3A21D02BB922}"/>
              </a:ext>
            </a:extLst>
          </p:cNvPr>
          <p:cNvSpPr txBox="1">
            <a:spLocks/>
          </p:cNvSpPr>
          <p:nvPr/>
        </p:nvSpPr>
        <p:spPr>
          <a:xfrm>
            <a:off x="2184210" y="388749"/>
            <a:ext cx="8294805" cy="7616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600" b="1" dirty="0" err="1">
                <a:solidFill>
                  <a:srgbClr val="0000FF"/>
                </a:solidFill>
                <a:latin typeface="Times New Roman" panose="02020603050405020304" pitchFamily="18" charset="0"/>
                <a:ea typeface="Calibri" panose="020F0502020204030204" pitchFamily="34" charset="0"/>
              </a:rPr>
              <a:t>Mục</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tiêu</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phát</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triển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3547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06824" y="1395631"/>
            <a:ext cx="10550177" cy="4882058"/>
          </a:xfrm>
        </p:spPr>
        <p:txBody>
          <a:bodyPr>
            <a:noAutofit/>
          </a:bodyPr>
          <a:lstStyle/>
          <a:p>
            <a:pPr indent="0" algn="just">
              <a:lnSpc>
                <a:spcPct val="150000"/>
              </a:lnSpc>
              <a:spcAft>
                <a:spcPts val="600"/>
              </a:spcAft>
              <a:buNone/>
            </a:pPr>
            <a:r>
              <a:rPr lang="vi-VN" sz="2200"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2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nước phát triển, thu nhập cao, xã hội công bằng, dân chủ, văn minh. Hệ thống kết cấu hạ tầng đồng bộ, hiện đại. Các vùng phát triển hài hoà, bền vững, khai thác hiệu quả các tiềm năng, thế mạnh. Hệ thống đô thị thông minh, hiện đại, giàu bản sắc, xanh. Giữ gìn bản sắc văn hóa, phát huy những giá trị tốt đẹp của dân tộc. Môi trường có chất lượng tốt, xã hội hài hoà với thiên nhiên, phát triển hiệu quả theo hướng kinh tế tuần hoàn, kinh tế xanh, cac-bon thấp. Giai đoạn 2031 - 2050, phấn đấu tốc độ tăng trưởng GDP khoảng 6,5 - 7,5%/năm. GDP bình quân đầu người theo giá hiện hành đến năm 2050 đạt khoảng 27.000 - 32.000 USD. Tỷ lệ đô thị hóa đến năm 2050 đạt 70 - 75%. Chỉ số phát triển con người ở mức cao, đời sống của người dân hạnh phúc; quốc phòng, an ninh được bảo đảm vững chắc.</a:t>
            </a:r>
            <a:endParaRPr lang="en-US" sz="2200" i="1" dirty="0">
              <a:solidFill>
                <a:srgbClr val="0000FF"/>
              </a:solidFill>
              <a:effectLst/>
              <a:latin typeface="Times New Roman" panose="02020603050405020304" pitchFamily="18" charset="0"/>
              <a:ea typeface="Calibri" panose="020F0502020204030204" pitchFamily="34" charset="0"/>
            </a:endParaRPr>
          </a:p>
          <a:p>
            <a:pPr marL="0" indent="0" algn="just">
              <a:lnSpc>
                <a:spcPct val="100000"/>
              </a:lnSpc>
              <a:spcBef>
                <a:spcPts val="300"/>
              </a:spcBef>
              <a:spcAft>
                <a:spcPts val="300"/>
              </a:spcAft>
              <a:buNone/>
              <a:tabLst>
                <a:tab pos="285710" algn="l"/>
              </a:tabLst>
            </a:pPr>
            <a:endParaRPr lang="en-US" sz="2200" i="1"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770797" y="447138"/>
            <a:ext cx="8650405"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rPr>
              <a:t>Tầm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nhìn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đến</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năm</a:t>
            </a:r>
            <a:r>
              <a:rPr lang="en-US" sz="3600" b="1" dirty="0">
                <a:solidFill>
                  <a:srgbClr val="0000FF"/>
                </a:solidFill>
                <a:latin typeface="Times New Roman" panose="02020603050405020304" pitchFamily="18" charset="0"/>
                <a:ea typeface="Calibri" panose="020F0502020204030204" pitchFamily="34" charset="0"/>
              </a:rPr>
              <a:t> 2050</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288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75402" y="1350869"/>
            <a:ext cx="10619722" cy="4882058"/>
          </a:xfrm>
        </p:spPr>
        <p:txBody>
          <a:bodyPr>
            <a:noAutofit/>
          </a:bodyPr>
          <a:lstStyle/>
          <a:p>
            <a:pPr marL="346075" indent="-346075" algn="just">
              <a:lnSpc>
                <a:spcPct val="150000"/>
              </a:lnSpc>
              <a:spcBef>
                <a:spcPts val="300"/>
              </a:spcBef>
              <a:spcAft>
                <a:spcPts val="300"/>
              </a:spcAft>
              <a:buClr>
                <a:srgbClr val="0000FF"/>
              </a:buClr>
              <a:buNone/>
              <a:tabLst>
                <a:tab pos="460375" algn="l"/>
              </a:tabLst>
            </a:pPr>
            <a:r>
              <a:rPr lang="en-US" sz="2300" dirty="0">
                <a:solidFill>
                  <a:srgbClr val="0000FF"/>
                </a:solidFill>
                <a:effectLst/>
                <a:latin typeface="Times New Roman" panose="02020603050405020304" pitchFamily="18" charset="0"/>
                <a:ea typeface="Calibri" panose="020F0502020204030204" pitchFamily="34" charset="0"/>
              </a:rPr>
              <a:t>(1) </a:t>
            </a:r>
            <a:r>
              <a:rPr lang="vi-VN" sz="2300" dirty="0" err="1">
                <a:solidFill>
                  <a:srgbClr val="0000FF"/>
                </a:solidFill>
                <a:effectLst/>
                <a:latin typeface="Times New Roman" panose="02020603050405020304" pitchFamily="18" charset="0"/>
                <a:ea typeface="Calibri" panose="020F0502020204030204" pitchFamily="34" charset="0"/>
              </a:rPr>
              <a:t>Hình</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thành</a:t>
            </a:r>
            <a:r>
              <a:rPr lang="vi-VN" sz="2300" dirty="0">
                <a:solidFill>
                  <a:srgbClr val="0000FF"/>
                </a:solidFill>
                <a:effectLst/>
                <a:latin typeface="Times New Roman" panose="02020603050405020304" pitchFamily="18" charset="0"/>
                <a:ea typeface="Calibri" panose="020F0502020204030204" pitchFamily="34" charset="0"/>
              </a:rPr>
              <a:t> cơ </a:t>
            </a:r>
            <a:r>
              <a:rPr lang="vi-VN" sz="2300" dirty="0" err="1">
                <a:solidFill>
                  <a:srgbClr val="0000FF"/>
                </a:solidFill>
                <a:effectLst/>
                <a:latin typeface="Times New Roman" panose="02020603050405020304" pitchFamily="18" charset="0"/>
                <a:ea typeface="Calibri" panose="020F0502020204030204" pitchFamily="34" charset="0"/>
              </a:rPr>
              <a:t>bản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bộ</a:t>
            </a:r>
            <a:r>
              <a:rPr lang="vi-VN" sz="2300" dirty="0">
                <a:solidFill>
                  <a:srgbClr val="0000FF"/>
                </a:solidFill>
                <a:effectLst/>
                <a:latin typeface="Times New Roman" panose="02020603050405020304" pitchFamily="18" charset="0"/>
                <a:ea typeface="Calibri" panose="020F0502020204030204" pitchFamily="34" charset="0"/>
              </a:rPr>
              <a:t> khung </a:t>
            </a:r>
            <a:r>
              <a:rPr lang="vi-VN" sz="2300" dirty="0" err="1">
                <a:solidFill>
                  <a:srgbClr val="0000FF"/>
                </a:solidFill>
                <a:effectLst/>
                <a:latin typeface="Times New Roman" panose="02020603050405020304" pitchFamily="18" charset="0"/>
                <a:ea typeface="Calibri" panose="020F0502020204030204" pitchFamily="34" charset="0"/>
              </a:rPr>
              <a:t>kết</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cấu</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quốc</a:t>
            </a:r>
            <a:r>
              <a:rPr lang="vi-VN" sz="2300" dirty="0">
                <a:solidFill>
                  <a:srgbClr val="0000FF"/>
                </a:solidFill>
                <a:effectLst/>
                <a:latin typeface="Times New Roman" panose="02020603050405020304" pitchFamily="18" charset="0"/>
                <a:ea typeface="Calibri" panose="020F0502020204030204" pitchFamily="34" charset="0"/>
              </a:rPr>
              <a:t> gia, </a:t>
            </a:r>
            <a:r>
              <a:rPr lang="vi-VN" sz="2300" dirty="0" err="1">
                <a:solidFill>
                  <a:srgbClr val="0000FF"/>
                </a:solidFill>
                <a:effectLst/>
                <a:latin typeface="Times New Roman" panose="02020603050405020304" pitchFamily="18" charset="0"/>
                <a:ea typeface="Calibri" panose="020F0502020204030204" pitchFamily="34" charset="0"/>
              </a:rPr>
              <a:t>tập</a:t>
            </a:r>
            <a:r>
              <a:rPr lang="vi-VN" sz="2300" dirty="0">
                <a:solidFill>
                  <a:srgbClr val="0000FF"/>
                </a:solidFill>
                <a:effectLst/>
                <a:latin typeface="Times New Roman" panose="02020603050405020304" pitchFamily="18" charset="0"/>
                <a:ea typeface="Calibri" panose="020F0502020204030204" pitchFamily="34" charset="0"/>
              </a:rPr>
              <a:t> trung </a:t>
            </a:r>
            <a:r>
              <a:rPr lang="vi-VN" sz="2300" dirty="0" err="1">
                <a:solidFill>
                  <a:srgbClr val="0000FF"/>
                </a:solidFill>
                <a:effectLst/>
                <a:latin typeface="Times New Roman" panose="02020603050405020304" pitchFamily="18" charset="0"/>
                <a:ea typeface="Calibri" panose="020F0502020204030204" pitchFamily="34" charset="0"/>
              </a:rPr>
              <a:t>vào</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giao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a:solidFill>
                  <a:srgbClr val="0000FF"/>
                </a:solidFill>
                <a:effectLst/>
                <a:latin typeface="Times New Roman" panose="02020603050405020304" pitchFamily="18" charset="0"/>
                <a:ea typeface="Calibri" panose="020F0502020204030204" pitchFamily="34" charset="0"/>
              </a:rPr>
              <a:t>thông,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đô </a:t>
            </a:r>
            <a:r>
              <a:rPr lang="vi-VN" sz="2300" dirty="0" err="1">
                <a:solidFill>
                  <a:srgbClr val="0000FF"/>
                </a:solidFill>
                <a:effectLst/>
                <a:latin typeface="Times New Roman" panose="02020603050405020304" pitchFamily="18" charset="0"/>
                <a:ea typeface="Calibri" panose="020F0502020204030204" pitchFamily="34" charset="0"/>
              </a:rPr>
              <a:t>thị</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nông thôn,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năng </a:t>
            </a:r>
            <a:r>
              <a:rPr lang="vi-VN" sz="2300" dirty="0" err="1">
                <a:solidFill>
                  <a:srgbClr val="0000FF"/>
                </a:solidFill>
                <a:effectLst/>
                <a:latin typeface="Times New Roman" panose="02020603050405020304" pitchFamily="18" charset="0"/>
                <a:ea typeface="Calibri" panose="020F0502020204030204" pitchFamily="34" charset="0"/>
              </a:rPr>
              <a:t>lượng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số</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văn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hóa</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xã</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hội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hạ</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tầng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thủy</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lợi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bảo</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vệ</a:t>
            </a:r>
            <a:r>
              <a:rPr lang="vi-VN" sz="2300" dirty="0">
                <a:solidFill>
                  <a:srgbClr val="0000FF"/>
                </a:solidFill>
                <a:effectLst/>
                <a:latin typeface="Times New Roman" panose="02020603050405020304" pitchFamily="18" charset="0"/>
                <a:ea typeface="Calibri" panose="020F0502020204030204" pitchFamily="34" charset="0"/>
              </a:rPr>
              <a:t> môi </a:t>
            </a:r>
            <a:r>
              <a:rPr lang="vi-VN" sz="2300" dirty="0" err="1">
                <a:solidFill>
                  <a:srgbClr val="0000FF"/>
                </a:solidFill>
                <a:effectLst/>
                <a:latin typeface="Times New Roman" panose="02020603050405020304" pitchFamily="18" charset="0"/>
                <a:ea typeface="Calibri" panose="020F0502020204030204" pitchFamily="34" charset="0"/>
              </a:rPr>
              <a:t>trường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phòng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chống</a:t>
            </a:r>
            <a:r>
              <a:rPr lang="vi-VN" sz="2300" dirty="0">
                <a:solidFill>
                  <a:srgbClr val="0000FF"/>
                </a:solidFill>
                <a:effectLst/>
                <a:latin typeface="Times New Roman" panose="02020603050405020304" pitchFamily="18" charset="0"/>
                <a:ea typeface="Calibri" panose="020F0502020204030204" pitchFamily="34" charset="0"/>
              </a:rPr>
              <a:t> thiên tai, </a:t>
            </a:r>
            <a:r>
              <a:rPr lang="vi-VN" sz="2300" dirty="0" err="1">
                <a:solidFill>
                  <a:srgbClr val="0000FF"/>
                </a:solidFill>
                <a:effectLst/>
                <a:latin typeface="Times New Roman" panose="02020603050405020304" pitchFamily="18" charset="0"/>
                <a:ea typeface="Calibri" panose="020F0502020204030204" pitchFamily="34" charset="0"/>
              </a:rPr>
              <a:t>thích</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ứng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với</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biến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đổi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khí</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hậu</a:t>
            </a:r>
            <a:r>
              <a:rPr lang="vi-VN" sz="2300" dirty="0">
                <a:solidFill>
                  <a:srgbClr val="0000FF"/>
                </a:solidFill>
                <a:effectLst/>
                <a:latin typeface="Times New Roman" panose="02020603050405020304" pitchFamily="18" charset="0"/>
                <a:ea typeface="Calibri" panose="020F0502020204030204" pitchFamily="34" charset="0"/>
              </a:rPr>
              <a:t>. </a:t>
            </a:r>
            <a:endParaRPr lang="en-US" sz="2300" dirty="0">
              <a:solidFill>
                <a:srgbClr val="0000FF"/>
              </a:solidFill>
              <a:latin typeface="Times New Roman" panose="02020603050405020304" pitchFamily="18" charset="0"/>
              <a:ea typeface="Calibri" panose="020F0502020204030204" pitchFamily="34" charset="0"/>
            </a:endParaRPr>
          </a:p>
          <a:p>
            <a:pPr marL="346075" indent="-346075" algn="just">
              <a:lnSpc>
                <a:spcPct val="150000"/>
              </a:lnSpc>
              <a:spcBef>
                <a:spcPts val="300"/>
              </a:spcBef>
              <a:spcAft>
                <a:spcPts val="300"/>
              </a:spcAft>
              <a:buClr>
                <a:srgbClr val="0000FF"/>
              </a:buClr>
              <a:buNone/>
              <a:tabLst>
                <a:tab pos="460375" algn="l"/>
              </a:tabLst>
            </a:pPr>
            <a:r>
              <a:rPr lang="en-US" sz="2300" dirty="0">
                <a:solidFill>
                  <a:srgbClr val="0000FF"/>
                </a:solidFill>
                <a:effectLst/>
                <a:latin typeface="Times New Roman" panose="02020603050405020304" pitchFamily="18" charset="0"/>
                <a:ea typeface="Calibri" panose="020F0502020204030204" pitchFamily="34" charset="0"/>
              </a:rPr>
              <a:t>(2)</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Đẩy</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mạnh</a:t>
            </a:r>
            <a:r>
              <a:rPr lang="vi-VN" sz="2300" dirty="0">
                <a:solidFill>
                  <a:srgbClr val="0000FF"/>
                </a:solidFill>
                <a:effectLst/>
                <a:latin typeface="Times New Roman" panose="02020603050405020304" pitchFamily="18" charset="0"/>
                <a:ea typeface="Calibri" panose="020F0502020204030204" pitchFamily="34" charset="0"/>
              </a:rPr>
              <a:t> cơ </a:t>
            </a:r>
            <a:r>
              <a:rPr lang="vi-VN" sz="2300" dirty="0" err="1">
                <a:solidFill>
                  <a:srgbClr val="0000FF"/>
                </a:solidFill>
                <a:effectLst/>
                <a:latin typeface="Times New Roman" panose="02020603050405020304" pitchFamily="18" charset="0"/>
                <a:ea typeface="Calibri" panose="020F0502020204030204" pitchFamily="34" charset="0"/>
              </a:rPr>
              <a:t>cấu</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lại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nền</a:t>
            </a:r>
            <a:r>
              <a:rPr lang="vi-VN" sz="2300" dirty="0">
                <a:solidFill>
                  <a:srgbClr val="0000FF"/>
                </a:solidFill>
                <a:effectLst/>
                <a:latin typeface="Times New Roman" panose="02020603050405020304" pitchFamily="18" charset="0"/>
                <a:ea typeface="Calibri" panose="020F0502020204030204" pitchFamily="34" charset="0"/>
              </a:rPr>
              <a:t> kinh </a:t>
            </a:r>
            <a:r>
              <a:rPr lang="vi-VN" sz="2300" dirty="0" err="1">
                <a:solidFill>
                  <a:srgbClr val="0000FF"/>
                </a:solidFill>
                <a:effectLst/>
                <a:latin typeface="Times New Roman" panose="02020603050405020304" pitchFamily="18" charset="0"/>
                <a:ea typeface="Calibri" panose="020F0502020204030204" pitchFamily="34" charset="0"/>
              </a:rPr>
              <a:t>tế</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gắn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với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đổi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mới</a:t>
            </a:r>
            <a:r>
              <a:rPr lang="vi-VN" sz="2300" dirty="0">
                <a:solidFill>
                  <a:srgbClr val="0000FF"/>
                </a:solidFill>
                <a:effectLst/>
                <a:latin typeface="Times New Roman" panose="02020603050405020304" pitchFamily="18" charset="0"/>
                <a:ea typeface="Calibri" panose="020F0502020204030204" pitchFamily="34" charset="0"/>
              </a:rPr>
              <a:t> mô </a:t>
            </a:r>
            <a:r>
              <a:rPr lang="vi-VN" sz="2300" dirty="0" err="1">
                <a:solidFill>
                  <a:srgbClr val="0000FF"/>
                </a:solidFill>
                <a:effectLst/>
                <a:latin typeface="Times New Roman" panose="02020603050405020304" pitchFamily="18" charset="0"/>
                <a:ea typeface="Calibri" panose="020F0502020204030204" pitchFamily="34" charset="0"/>
              </a:rPr>
              <a:t>hình</a:t>
            </a:r>
            <a:r>
              <a:rPr lang="vi-VN" sz="2300" dirty="0">
                <a:solidFill>
                  <a:srgbClr val="0000FF"/>
                </a:solidFill>
                <a:effectLst/>
                <a:latin typeface="Times New Roman" panose="02020603050405020304" pitchFamily="18" charset="0"/>
                <a:ea typeface="Calibri" panose="020F0502020204030204" pitchFamily="34" charset="0"/>
              </a:rPr>
              <a:t> tăng </a:t>
            </a:r>
            <a:r>
              <a:rPr lang="vi-VN" sz="2300" dirty="0" err="1">
                <a:solidFill>
                  <a:srgbClr val="0000FF"/>
                </a:solidFill>
                <a:effectLst/>
                <a:latin typeface="Times New Roman" panose="02020603050405020304" pitchFamily="18" charset="0"/>
                <a:ea typeface="Calibri" panose="020F0502020204030204" pitchFamily="34" charset="0"/>
              </a:rPr>
              <a:t>trưởng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dựa</a:t>
            </a:r>
            <a:r>
              <a:rPr lang="vi-VN" sz="2300" dirty="0">
                <a:solidFill>
                  <a:srgbClr val="0000FF"/>
                </a:solidFill>
                <a:effectLst/>
                <a:latin typeface="Times New Roman" panose="02020603050405020304" pitchFamily="18" charset="0"/>
                <a:ea typeface="Calibri" panose="020F0502020204030204" pitchFamily="34" charset="0"/>
              </a:rPr>
              <a:t> trên cơ </a:t>
            </a:r>
            <a:r>
              <a:rPr lang="vi-VN" sz="2300" dirty="0" err="1">
                <a:solidFill>
                  <a:srgbClr val="0000FF"/>
                </a:solidFill>
                <a:effectLst/>
                <a:latin typeface="Times New Roman" panose="02020603050405020304" pitchFamily="18" charset="0"/>
                <a:ea typeface="Calibri" panose="020F0502020204030204" pitchFamily="34" charset="0"/>
              </a:rPr>
              <a:t>sở</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a:solidFill>
                  <a:srgbClr val="0000FF"/>
                </a:solidFill>
                <a:effectLst/>
                <a:latin typeface="Times New Roman" panose="02020603050405020304" pitchFamily="18" charset="0"/>
                <a:ea typeface="Calibri" panose="020F0502020204030204" pitchFamily="34" charset="0"/>
              </a:rPr>
              <a:t>tăng năng </a:t>
            </a:r>
            <a:r>
              <a:rPr lang="vi-VN" sz="2300" dirty="0" err="1">
                <a:solidFill>
                  <a:srgbClr val="0000FF"/>
                </a:solidFill>
                <a:effectLst/>
                <a:latin typeface="Times New Roman" panose="02020603050405020304" pitchFamily="18" charset="0"/>
                <a:ea typeface="Calibri" panose="020F0502020204030204" pitchFamily="34" charset="0"/>
              </a:rPr>
              <a:t>suất</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ứng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dụng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tiến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bộ</a:t>
            </a:r>
            <a:r>
              <a:rPr lang="vi-VN" sz="2300" dirty="0">
                <a:solidFill>
                  <a:srgbClr val="0000FF"/>
                </a:solidFill>
                <a:effectLst/>
                <a:latin typeface="Times New Roman" panose="02020603050405020304" pitchFamily="18" charset="0"/>
                <a:ea typeface="Calibri" panose="020F0502020204030204" pitchFamily="34" charset="0"/>
              </a:rPr>
              <a:t> khoa </a:t>
            </a:r>
            <a:r>
              <a:rPr lang="vi-VN" sz="2300" dirty="0" err="1">
                <a:solidFill>
                  <a:srgbClr val="0000FF"/>
                </a:solidFill>
                <a:effectLst/>
                <a:latin typeface="Times New Roman" panose="02020603050405020304" pitchFamily="18" charset="0"/>
                <a:ea typeface="Calibri" panose="020F0502020204030204" pitchFamily="34" charset="0"/>
              </a:rPr>
              <a:t>học</a:t>
            </a:r>
            <a:r>
              <a:rPr lang="vi-VN" sz="2300" dirty="0">
                <a:solidFill>
                  <a:srgbClr val="0000FF"/>
                </a:solidFill>
                <a:effectLst/>
                <a:latin typeface="Times New Roman" panose="02020603050405020304" pitchFamily="18" charset="0"/>
                <a:ea typeface="Calibri" panose="020F0502020204030204" pitchFamily="34" charset="0"/>
              </a:rPr>
              <a:t> - công </a:t>
            </a:r>
            <a:r>
              <a:rPr lang="vi-VN" sz="2300" dirty="0" err="1">
                <a:solidFill>
                  <a:srgbClr val="0000FF"/>
                </a:solidFill>
                <a:effectLst/>
                <a:latin typeface="Times New Roman" panose="02020603050405020304" pitchFamily="18" charset="0"/>
                <a:ea typeface="Calibri" panose="020F0502020204030204" pitchFamily="34" charset="0"/>
              </a:rPr>
              <a:t>nghệ</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và</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đổi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mới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sáng</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tạo</a:t>
            </a:r>
            <a:r>
              <a:rPr lang="vi-VN" sz="2300" dirty="0">
                <a:solidFill>
                  <a:srgbClr val="0000FF"/>
                </a:solidFill>
                <a:effectLst/>
                <a:latin typeface="Times New Roman" panose="02020603050405020304" pitchFamily="18" charset="0"/>
                <a:ea typeface="Calibri" panose="020F0502020204030204" pitchFamily="34" charset="0"/>
              </a:rPr>
              <a:t>. Ưu tiên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phát</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triển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một</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số</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ngành</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lĩnh</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vực</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có</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tiềm</a:t>
            </a:r>
            <a:r>
              <a:rPr lang="vi-VN" sz="2300" dirty="0">
                <a:solidFill>
                  <a:srgbClr val="0000FF"/>
                </a:solidFill>
                <a:effectLst/>
                <a:latin typeface="Times New Roman" panose="02020603050405020304" pitchFamily="18" charset="0"/>
                <a:ea typeface="Calibri" panose="020F0502020204030204" pitchFamily="34" charset="0"/>
              </a:rPr>
              <a:t> năng, </a:t>
            </a:r>
            <a:r>
              <a:rPr lang="vi-VN" sz="2300" dirty="0" err="1">
                <a:solidFill>
                  <a:srgbClr val="0000FF"/>
                </a:solidFill>
                <a:effectLst/>
                <a:latin typeface="Times New Roman" panose="02020603050405020304" pitchFamily="18" charset="0"/>
                <a:ea typeface="Calibri" panose="020F0502020204030204" pitchFamily="34" charset="0"/>
              </a:rPr>
              <a:t>lợi</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thế</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và</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còn</a:t>
            </a:r>
            <a:r>
              <a:rPr lang="vi-VN" sz="2300" dirty="0">
                <a:solidFill>
                  <a:srgbClr val="0000FF"/>
                </a:solidFill>
                <a:effectLst/>
                <a:latin typeface="Times New Roman" panose="02020603050405020304" pitchFamily="18" charset="0"/>
                <a:ea typeface="Calibri" panose="020F0502020204030204" pitchFamily="34" charset="0"/>
              </a:rPr>
              <a:t> dư </a:t>
            </a:r>
            <a:r>
              <a:rPr lang="vi-VN" sz="2300" dirty="0" err="1">
                <a:solidFill>
                  <a:srgbClr val="0000FF"/>
                </a:solidFill>
                <a:effectLst/>
                <a:latin typeface="Times New Roman" panose="02020603050405020304" pitchFamily="18" charset="0"/>
                <a:ea typeface="Calibri" panose="020F0502020204030204" pitchFamily="34" charset="0"/>
              </a:rPr>
              <a:t>địa</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lớn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gắn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với</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a:solidFill>
                  <a:srgbClr val="0000FF"/>
                </a:solidFill>
                <a:effectLst/>
                <a:latin typeface="Times New Roman" panose="02020603050405020304" pitchFamily="18" charset="0"/>
                <a:ea typeface="Calibri" panose="020F0502020204030204" pitchFamily="34" charset="0"/>
              </a:rPr>
              <a:t>không gian </a:t>
            </a:r>
            <a:r>
              <a:rPr lang="vi-VN" sz="2300" dirty="0" err="1">
                <a:solidFill>
                  <a:srgbClr val="0000FF"/>
                </a:solidFill>
                <a:effectLst/>
                <a:latin typeface="Times New Roman" panose="02020603050405020304" pitchFamily="18" charset="0"/>
                <a:ea typeface="Calibri" panose="020F0502020204030204" pitchFamily="34" charset="0"/>
              </a:rPr>
              <a:t>phát</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triển</a:t>
            </a:r>
            <a:r>
              <a:rPr lang="vi-VN"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mới</a:t>
            </a:r>
            <a:r>
              <a:rPr lang="vi-VN" sz="2300" dirty="0">
                <a:solidFill>
                  <a:srgbClr val="0000FF"/>
                </a:solidFill>
                <a:effectLst/>
                <a:latin typeface="Times New Roman" panose="02020603050405020304" pitchFamily="18" charset="0"/>
                <a:ea typeface="Calibri" panose="020F0502020204030204" pitchFamily="34" charset="0"/>
              </a:rPr>
              <a:t>.</a:t>
            </a:r>
            <a:endParaRPr lang="en-US" sz="2300" dirty="0">
              <a:solidFill>
                <a:srgbClr val="0000FF"/>
              </a:solidFill>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83488" y="218538"/>
            <a:ext cx="9003550"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rPr>
              <a:t>Những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nhiệm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vụ</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trọng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tâm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trong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thời</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kỳ</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quy</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hoạch</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122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52809" y="1151083"/>
            <a:ext cx="10619722" cy="4882058"/>
          </a:xfrm>
        </p:spPr>
        <p:txBody>
          <a:bodyPr>
            <a:noAutofit/>
          </a:bodyPr>
          <a:lstStyle/>
          <a:p>
            <a:pPr marL="346075" indent="-346075" algn="just">
              <a:lnSpc>
                <a:spcPct val="100000"/>
              </a:lnSpc>
              <a:spcBef>
                <a:spcPts val="300"/>
              </a:spcBef>
              <a:spcAft>
                <a:spcPts val="300"/>
              </a:spcAft>
              <a:buClr>
                <a:srgbClr val="0000FF"/>
              </a:buClr>
              <a:buNone/>
              <a:tabLst>
                <a:tab pos="285710" algn="l"/>
              </a:tabLst>
            </a:pPr>
            <a:r>
              <a:rPr lang="en-US" sz="2300" dirty="0">
                <a:solidFill>
                  <a:srgbClr val="0000FF"/>
                </a:solidFill>
                <a:effectLst/>
                <a:latin typeface="Times New Roman" panose="02020603050405020304" pitchFamily="18" charset="0"/>
                <a:ea typeface="Calibri" panose="020F0502020204030204" pitchFamily="34" charset="0"/>
              </a:rPr>
              <a:t>(3) </a:t>
            </a:r>
            <a:r>
              <a:rPr lang="vi-VN" sz="2300" dirty="0" err="1">
                <a:solidFill>
                  <a:srgbClr val="0000FF"/>
                </a:solidFill>
                <a:effectLst/>
                <a:latin typeface="Times New Roman" panose="02020603050405020304" pitchFamily="18" charset="0"/>
                <a:ea typeface="Calibri" panose="020F0502020204030204" pitchFamily="34" charset="0"/>
              </a:rPr>
              <a:t>Phát</a:t>
            </a:r>
            <a:r>
              <a:rPr lang="vi-VN" sz="2300" dirty="0">
                <a:solidFill>
                  <a:srgbClr val="0000FF"/>
                </a:solidFill>
                <a:effectLst/>
                <a:latin typeface="Times New Roman" panose="02020603050405020304" pitchFamily="18" charset="0"/>
                <a:ea typeface="Calibri" panose="020F0502020204030204" pitchFamily="34" charset="0"/>
              </a:rPr>
              <a:t> triển các vùng động lực, cực tăng trưởng quốc gia quan trọng </a:t>
            </a:r>
            <a:r>
              <a:rPr lang="pl-PL" sz="2300" dirty="0">
                <a:solidFill>
                  <a:srgbClr val="0000FF"/>
                </a:solidFill>
                <a:effectLst/>
                <a:latin typeface="Times New Roman" panose="02020603050405020304" pitchFamily="18" charset="0"/>
                <a:ea typeface="Calibri" panose="020F0502020204030204" pitchFamily="34" charset="0"/>
              </a:rPr>
              <a:t>tại địa bàn có vị trí, điều kiện thuận lợi, có hạ tầng phát triển, cảng biển, cảng hàng không quốc tế lớn, khu kinh tế ven biển, tiềm lực khoa học công nghệ, đổi mới sáng tạo, nhân lực chất lượng cao </a:t>
            </a:r>
            <a:r>
              <a:rPr lang="vi-VN" sz="2300" dirty="0">
                <a:solidFill>
                  <a:srgbClr val="0000FF"/>
                </a:solidFill>
                <a:effectLst/>
                <a:latin typeface="Times New Roman" panose="02020603050405020304" pitchFamily="18" charset="0"/>
                <a:ea typeface="Calibri" panose="020F0502020204030204" pitchFamily="34" charset="0"/>
              </a:rPr>
              <a:t>để hình thành các đầu </a:t>
            </a:r>
            <a:r>
              <a:rPr lang="vi-VN" sz="2300" dirty="0" err="1">
                <a:solidFill>
                  <a:srgbClr val="0000FF"/>
                </a:solidFill>
                <a:effectLst/>
                <a:latin typeface="Times New Roman" panose="02020603050405020304" pitchFamily="18" charset="0"/>
                <a:ea typeface="Calibri" panose="020F0502020204030204" pitchFamily="34" charset="0"/>
              </a:rPr>
              <a:t>tàu</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dẫn</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dắt</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sự</a:t>
            </a:r>
            <a:r>
              <a:rPr lang="vi-VN" sz="2300" dirty="0">
                <a:solidFill>
                  <a:srgbClr val="0000FF"/>
                </a:solidFill>
                <a:effectLst/>
                <a:latin typeface="Times New Roman" panose="02020603050405020304" pitchFamily="18" charset="0"/>
                <a:ea typeface="Calibri" panose="020F0502020204030204" pitchFamily="34" charset="0"/>
              </a:rPr>
              <a:t> phát triển của quốc gia. Lựa chọn một số địa điểm, đô thị, vùng có lợi thế đặc biệt để xây dựng trung tâm kinh tế, tài chính, đơn vị hành chính - kinh tế đặc biệt với thể chế, cơ chế, chính sách đặc thù, vượt trội có tính đột phá, có khả năng cạnh tranh quốc tế cao. </a:t>
            </a:r>
            <a:r>
              <a:rPr lang="vi-VN" sz="2300" dirty="0" err="1">
                <a:solidFill>
                  <a:srgbClr val="0000FF"/>
                </a:solidFill>
                <a:effectLst/>
                <a:latin typeface="Times New Roman" panose="02020603050405020304" pitchFamily="18" charset="0"/>
                <a:ea typeface="Calibri" panose="020F0502020204030204" pitchFamily="34" charset="0"/>
              </a:rPr>
              <a:t>Đồng</a:t>
            </a:r>
            <a:r>
              <a:rPr lang="vi-VN" sz="2300" dirty="0">
                <a:solidFill>
                  <a:srgbClr val="0000FF"/>
                </a:solidFill>
                <a:effectLst/>
                <a:latin typeface="Times New Roman" panose="02020603050405020304" pitchFamily="18" charset="0"/>
                <a:ea typeface="Calibri" panose="020F0502020204030204" pitchFamily="34" charset="0"/>
              </a:rPr>
              <a:t> thời có cơ chế, chính sách phù hợp phát triển khu vực vùng sâu, vùng xa, biên giới, hải đảo để góp phần ổn định chính trị, giữ vững quốc phòng, an ninh.</a:t>
            </a:r>
            <a:endParaRPr lang="en-US" sz="2300" dirty="0">
              <a:solidFill>
                <a:srgbClr val="0000FF"/>
              </a:solidFill>
              <a:latin typeface="Times New Roman" panose="02020603050405020304" pitchFamily="18" charset="0"/>
              <a:ea typeface="Calibri" panose="020F0502020204030204" pitchFamily="34" charset="0"/>
            </a:endParaRPr>
          </a:p>
          <a:p>
            <a:pPr marL="346075" indent="-346075" algn="just">
              <a:lnSpc>
                <a:spcPct val="100000"/>
              </a:lnSpc>
              <a:spcBef>
                <a:spcPts val="300"/>
              </a:spcBef>
              <a:spcAft>
                <a:spcPts val="300"/>
              </a:spcAft>
              <a:buClr>
                <a:srgbClr val="0000FF"/>
              </a:buClr>
              <a:buNone/>
              <a:tabLst>
                <a:tab pos="285710" algn="l"/>
              </a:tabLst>
            </a:pPr>
            <a:r>
              <a:rPr lang="en-US" sz="2300" dirty="0">
                <a:solidFill>
                  <a:srgbClr val="0000FF"/>
                </a:solidFill>
                <a:effectLst/>
                <a:latin typeface="Times New Roman" panose="02020603050405020304" pitchFamily="18" charset="0"/>
                <a:ea typeface="Calibri" panose="020F0502020204030204" pitchFamily="34" charset="0"/>
              </a:rPr>
              <a:t>(4) </a:t>
            </a:r>
            <a:r>
              <a:rPr lang="vi-VN" sz="2300" dirty="0" err="1">
                <a:solidFill>
                  <a:srgbClr val="0000FF"/>
                </a:solidFill>
                <a:effectLst/>
                <a:latin typeface="Times New Roman" panose="02020603050405020304" pitchFamily="18" charset="0"/>
                <a:ea typeface="Calibri" panose="020F0502020204030204" pitchFamily="34" charset="0"/>
              </a:rPr>
              <a:t>Hình</a:t>
            </a:r>
            <a:r>
              <a:rPr lang="vi-VN" sz="2300" dirty="0">
                <a:solidFill>
                  <a:srgbClr val="0000FF"/>
                </a:solidFill>
                <a:effectLst/>
                <a:latin typeface="Times New Roman" panose="02020603050405020304" pitchFamily="18" charset="0"/>
                <a:ea typeface="Calibri" panose="020F0502020204030204" pitchFamily="34" charset="0"/>
              </a:rPr>
              <a:t> thành và phát triển các hành lang kinh tế theo trục </a:t>
            </a:r>
            <a:r>
              <a:rPr lang="vi-VN" sz="2300" dirty="0" err="1">
                <a:solidFill>
                  <a:srgbClr val="0000FF"/>
                </a:solidFill>
                <a:effectLst/>
                <a:latin typeface="Times New Roman" panose="02020603050405020304" pitchFamily="18" charset="0"/>
                <a:ea typeface="Calibri" panose="020F0502020204030204" pitchFamily="34" charset="0"/>
              </a:rPr>
              <a:t>Bắc</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a:solidFill>
                  <a:srgbClr val="0000FF"/>
                </a:solidFill>
                <a:latin typeface="Times New Roman" panose="02020603050405020304" pitchFamily="18" charset="0"/>
                <a:ea typeface="Calibri" panose="020F0502020204030204" pitchFamily="34" charset="0"/>
              </a:rPr>
              <a:t>-</a:t>
            </a:r>
            <a:r>
              <a:rPr lang="vi-VN" sz="2300" dirty="0">
                <a:solidFill>
                  <a:srgbClr val="0000FF"/>
                </a:solidFill>
                <a:effectLst/>
                <a:latin typeface="Times New Roman" panose="02020603050405020304" pitchFamily="18" charset="0"/>
                <a:ea typeface="Calibri" panose="020F0502020204030204" pitchFamily="34" charset="0"/>
              </a:rPr>
              <a:t> Nam</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các</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hành</a:t>
            </a:r>
            <a:r>
              <a:rPr lang="en-US" sz="2300" dirty="0">
                <a:solidFill>
                  <a:srgbClr val="0000FF"/>
                </a:solidFill>
                <a:effectLst/>
                <a:latin typeface="Times New Roman" panose="02020603050405020304" pitchFamily="18" charset="0"/>
                <a:ea typeface="Calibri" panose="020F0502020204030204" pitchFamily="34" charset="0"/>
              </a:rPr>
              <a:t> lang </a:t>
            </a:r>
            <a:r>
              <a:rPr lang="en-US" sz="2300" dirty="0" err="1">
                <a:solidFill>
                  <a:srgbClr val="0000FF"/>
                </a:solidFill>
                <a:effectLst/>
                <a:latin typeface="Times New Roman" panose="02020603050405020304" pitchFamily="18" charset="0"/>
                <a:ea typeface="Calibri" panose="020F0502020204030204" pitchFamily="34" charset="0"/>
              </a:rPr>
              <a:t>kinh</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tế</a:t>
            </a:r>
            <a:r>
              <a:rPr lang="vi-VN" sz="2300" dirty="0">
                <a:solidFill>
                  <a:srgbClr val="0000FF"/>
                </a:solidFill>
                <a:effectLst/>
                <a:latin typeface="Times New Roman" panose="02020603050405020304" pitchFamily="18" charset="0"/>
                <a:ea typeface="Calibri" panose="020F0502020204030204" pitchFamily="34" charset="0"/>
              </a:rPr>
              <a:t> Đông </a:t>
            </a:r>
            <a:r>
              <a:rPr lang="en-US" sz="2300" dirty="0">
                <a:solidFill>
                  <a:srgbClr val="0000FF"/>
                </a:solidFill>
                <a:effectLst/>
                <a:latin typeface="Times New Roman" panose="02020603050405020304" pitchFamily="18" charset="0"/>
                <a:ea typeface="Calibri" panose="020F0502020204030204" pitchFamily="34" charset="0"/>
              </a:rPr>
              <a:t>-</a:t>
            </a:r>
            <a:r>
              <a:rPr lang="vi-VN" sz="2300" dirty="0">
                <a:solidFill>
                  <a:srgbClr val="0000FF"/>
                </a:solidFill>
                <a:effectLst/>
                <a:latin typeface="Times New Roman" panose="02020603050405020304" pitchFamily="18" charset="0"/>
                <a:ea typeface="Calibri" panose="020F0502020204030204" pitchFamily="34" charset="0"/>
              </a:rPr>
              <a:t> Tây</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các</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vành</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đai</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kinh</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tế</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ven</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biển</a:t>
            </a:r>
            <a:r>
              <a:rPr lang="en-US" sz="2300" dirty="0">
                <a:solidFill>
                  <a:srgbClr val="0000FF"/>
                </a:solidFill>
                <a:effectLst/>
                <a:latin typeface="Times New Roman" panose="02020603050405020304" pitchFamily="18" charset="0"/>
                <a:ea typeface="Calibri" panose="020F0502020204030204" pitchFamily="34" charset="0"/>
              </a:rPr>
              <a:t>;</a:t>
            </a:r>
            <a:r>
              <a:rPr lang="vi-VN" sz="2300" dirty="0">
                <a:solidFill>
                  <a:srgbClr val="0000FF"/>
                </a:solidFill>
                <a:effectLst/>
                <a:latin typeface="Times New Roman" panose="02020603050405020304" pitchFamily="18" charset="0"/>
                <a:ea typeface="Calibri" panose="020F0502020204030204" pitchFamily="34" charset="0"/>
              </a:rPr>
              <a:t> kết </a:t>
            </a:r>
            <a:r>
              <a:rPr lang="vi-VN" sz="2300" dirty="0" err="1">
                <a:solidFill>
                  <a:srgbClr val="0000FF"/>
                </a:solidFill>
                <a:effectLst/>
                <a:latin typeface="Times New Roman" panose="02020603050405020304" pitchFamily="18" charset="0"/>
                <a:ea typeface="Calibri" panose="020F0502020204030204" pitchFamily="34" charset="0"/>
              </a:rPr>
              <a:t>nối</a:t>
            </a:r>
            <a:r>
              <a:rPr lang="vi-VN"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hiệu</a:t>
            </a:r>
            <a:r>
              <a:rPr lang="en-US" sz="2300" dirty="0">
                <a:solidFill>
                  <a:srgbClr val="0000FF"/>
                </a:solidFill>
                <a:effectLst/>
                <a:latin typeface="Times New Roman" panose="02020603050405020304" pitchFamily="18" charset="0"/>
                <a:ea typeface="Calibri" panose="020F0502020204030204" pitchFamily="34" charset="0"/>
              </a:rPr>
              <a:t> </a:t>
            </a:r>
            <a:r>
              <a:rPr lang="en-US" sz="2300" dirty="0" err="1">
                <a:solidFill>
                  <a:srgbClr val="0000FF"/>
                </a:solidFill>
                <a:effectLst/>
                <a:latin typeface="Times New Roman" panose="02020603050405020304" pitchFamily="18" charset="0"/>
                <a:ea typeface="Calibri" panose="020F0502020204030204" pitchFamily="34" charset="0"/>
              </a:rPr>
              <a:t>quả</a:t>
            </a:r>
            <a:r>
              <a:rPr lang="en-US" sz="2300" dirty="0">
                <a:solidFill>
                  <a:srgbClr val="0000FF"/>
                </a:solidFill>
                <a:effectLst/>
                <a:latin typeface="Times New Roman" panose="02020603050405020304" pitchFamily="18" charset="0"/>
                <a:ea typeface="Calibri" panose="020F0502020204030204" pitchFamily="34" charset="0"/>
              </a:rPr>
              <a:t> </a:t>
            </a:r>
            <a:r>
              <a:rPr lang="vi-VN" sz="2300" dirty="0" err="1">
                <a:solidFill>
                  <a:srgbClr val="0000FF"/>
                </a:solidFill>
                <a:effectLst/>
                <a:latin typeface="Times New Roman" panose="02020603050405020304" pitchFamily="18" charset="0"/>
                <a:ea typeface="Calibri" panose="020F0502020204030204" pitchFamily="34" charset="0"/>
              </a:rPr>
              <a:t>các</a:t>
            </a:r>
            <a:r>
              <a:rPr lang="vi-VN" sz="2300" dirty="0">
                <a:solidFill>
                  <a:srgbClr val="0000FF"/>
                </a:solidFill>
                <a:effectLst/>
                <a:latin typeface="Times New Roman" panose="02020603050405020304" pitchFamily="18" charset="0"/>
                <a:ea typeface="Calibri" panose="020F0502020204030204" pitchFamily="34" charset="0"/>
              </a:rPr>
              <a:t> cảng biển, cảng hàng không, cửa khẩu quốc tế, đầu mối giao thương lớn, các đô thị, trung tâm kinh tế, cực tăng trưởng. Phát triển các vành đai công nghiệp - đô thị - dịch vụ tại các vùng động lực, vùng đô thị lớn.</a:t>
            </a: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068081" y="218538"/>
            <a:ext cx="10242816"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rPr>
              <a:t>Những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nhiệm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vụ</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trọng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tâm</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trong</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thời</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kỳ</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quy</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hoạch</a:t>
            </a:r>
            <a:r>
              <a:rPr lang="en-US" sz="3600" b="1" dirty="0">
                <a:solidFill>
                  <a:srgbClr val="0000FF"/>
                </a:solidFill>
                <a:latin typeface="Times New Roman" panose="02020603050405020304" pitchFamily="18" charset="0"/>
                <a:ea typeface="Calibri" panose="020F0502020204030204" pitchFamily="34" charset="0"/>
              </a:rPr>
              <a:t> (</a:t>
            </a:r>
            <a:r>
              <a:rPr lang="en-US" sz="3600" b="1" dirty="0" err="1">
                <a:solidFill>
                  <a:srgbClr val="0000FF"/>
                </a:solidFill>
                <a:latin typeface="Times New Roman" panose="02020603050405020304" pitchFamily="18" charset="0"/>
                <a:ea typeface="Calibri" panose="020F0502020204030204" pitchFamily="34" charset="0"/>
              </a:rPr>
              <a:t>tiếp</a:t>
            </a:r>
            <a:r>
              <a:rPr lang="en-US" sz="3600" b="1" dirty="0">
                <a:solidFill>
                  <a:srgbClr val="0000FF"/>
                </a:solidFill>
                <a:latin typeface="Times New Roman" panose="02020603050405020304" pitchFamily="18" charset="0"/>
                <a:ea typeface="Calibri" panose="020F0502020204030204" pitchFamily="34"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5785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82129-4458-4347-9234-C8254211DE29}"/>
              </a:ext>
            </a:extLst>
          </p:cNvPr>
          <p:cNvSpPr>
            <a:spLocks noGrp="1"/>
          </p:cNvSpPr>
          <p:nvPr>
            <p:ph idx="1"/>
          </p:nvPr>
        </p:nvSpPr>
        <p:spPr>
          <a:xfrm>
            <a:off x="1183550" y="1861687"/>
            <a:ext cx="9316101" cy="4065539"/>
          </a:xfrm>
        </p:spPr>
        <p:txBody>
          <a:bodyPr>
            <a:noAutofit/>
          </a:bodyPr>
          <a:lstStyle/>
          <a:p>
            <a:pPr marL="404755" indent="-404755" algn="just">
              <a:lnSpc>
                <a:spcPct val="100000"/>
              </a:lnSpc>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Phát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triển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động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lực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quốc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gia</a:t>
            </a:r>
            <a:endParaRPr lang="en-US" sz="30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spcBef>
                <a:spcPts val="600"/>
              </a:spcBef>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Phát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triển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hành</a:t>
            </a:r>
            <a:r>
              <a:rPr lang="en-US" sz="3000" dirty="0">
                <a:solidFill>
                  <a:srgbClr val="0000FF"/>
                </a:solidFill>
                <a:latin typeface="Times New Roman" panose="02020603050405020304" pitchFamily="18" charset="0"/>
                <a:cs typeface="Times New Roman" panose="02020603050405020304" pitchFamily="18" charset="0"/>
              </a:rPr>
              <a:t> lang </a:t>
            </a:r>
            <a:r>
              <a:rPr lang="en-US" sz="3000" dirty="0" err="1">
                <a:solidFill>
                  <a:srgbClr val="0000FF"/>
                </a:solidFill>
                <a:latin typeface="Times New Roman" panose="02020603050405020304" pitchFamily="18" charset="0"/>
                <a:cs typeface="Times New Roman" panose="02020603050405020304" pitchFamily="18" charset="0"/>
              </a:rPr>
              <a:t>kinh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tế</a:t>
            </a:r>
            <a:endParaRPr lang="en-US" sz="30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spcBef>
                <a:spcPts val="600"/>
              </a:spcBef>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Phát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triển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gian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công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nghiệp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vụ</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nông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nghiệp</a:t>
            </a:r>
            <a:endParaRPr lang="en-US" sz="30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spcBef>
                <a:spcPts val="600"/>
              </a:spcBef>
              <a:buFont typeface="Wingdings" panose="05000000000000000000" pitchFamily="2" charset="2"/>
              <a:buChar char="v"/>
            </a:pPr>
            <a:endParaRPr lang="en-US" sz="3000" dirty="0">
              <a:solidFill>
                <a:srgbClr val="0000FF"/>
              </a:solidFill>
              <a:latin typeface="Times New Roman" panose="02020603050405020304" pitchFamily="18" charset="0"/>
              <a:cs typeface="Times New Roman" panose="02020603050405020304" pitchFamily="18" charset="0"/>
            </a:endParaRPr>
          </a:p>
          <a:p>
            <a:pPr marL="404755" indent="-404755" algn="just">
              <a:lnSpc>
                <a:spcPct val="100000"/>
              </a:lnSpc>
              <a:spcBef>
                <a:spcPts val="600"/>
              </a:spcBef>
              <a:buFont typeface="Wingdings" panose="05000000000000000000" pitchFamily="2" charset="2"/>
              <a:buChar char="v"/>
            </a:pPr>
            <a:endParaRPr lang="en-US" sz="3000" dirty="0">
              <a:solidFill>
                <a:srgbClr val="0000FF"/>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13E2339-DB02-A55C-001A-1355B787FEF6}"/>
              </a:ext>
            </a:extLst>
          </p:cNvPr>
          <p:cNvSpPr txBox="1">
            <a:spLocks/>
          </p:cNvSpPr>
          <p:nvPr/>
        </p:nvSpPr>
        <p:spPr>
          <a:xfrm>
            <a:off x="1947024" y="781493"/>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a:solidFill>
                  <a:srgbClr val="0000FF"/>
                </a:solidFill>
                <a:latin typeface="Times New Roman" panose="02020603050405020304" pitchFamily="18" charset="0"/>
                <a:ea typeface="Calibri" panose="020F0502020204030204" pitchFamily="34" charset="0"/>
              </a:rPr>
              <a:t>Định hướng phát triển không gian kinh tế - xã hội</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2118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90352" y="1077409"/>
            <a:ext cx="5710339" cy="2037498"/>
          </a:xfrm>
        </p:spPr>
        <p:txBody>
          <a:bodyPr>
            <a:noAutofit/>
          </a:bodyPr>
          <a:lstStyle/>
          <a:p>
            <a:pPr marL="344439" indent="-344439" algn="just">
              <a:lnSpc>
                <a:spcPct val="12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Vùng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động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lực</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phía</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Bắc</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Hà</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Nội</a:t>
            </a:r>
            <a:r>
              <a:rPr lang="en-US" b="1" i="1" dirty="0">
                <a:solidFill>
                  <a:srgbClr val="0000FF"/>
                </a:solidFill>
                <a:effectLst/>
                <a:latin typeface="Times New Roman" panose="02020603050405020304" pitchFamily="18" charset="0"/>
                <a:ea typeface="Calibri" panose="020F0502020204030204" pitchFamily="34" charset="0"/>
              </a:rPr>
              <a:t> - </a:t>
            </a:r>
            <a:r>
              <a:rPr lang="en-US" b="1" i="1" dirty="0" err="1">
                <a:solidFill>
                  <a:srgbClr val="0000FF"/>
                </a:solidFill>
                <a:effectLst/>
                <a:latin typeface="Times New Roman" panose="02020603050405020304" pitchFamily="18" charset="0"/>
                <a:ea typeface="Calibri" panose="020F0502020204030204" pitchFamily="34" charset="0"/>
              </a:rPr>
              <a:t>Hải</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Phòng</a:t>
            </a:r>
            <a:r>
              <a:rPr lang="en-US" b="1" i="1" dirty="0">
                <a:solidFill>
                  <a:srgbClr val="0000FF"/>
                </a:solidFill>
                <a:effectLst/>
                <a:latin typeface="Times New Roman" panose="02020603050405020304" pitchFamily="18" charset="0"/>
                <a:ea typeface="Calibri" panose="020F0502020204030204" pitchFamily="34" charset="0"/>
              </a:rPr>
              <a:t> - </a:t>
            </a:r>
            <a:r>
              <a:rPr lang="en-US" b="1" i="1" dirty="0" err="1">
                <a:solidFill>
                  <a:srgbClr val="0000FF"/>
                </a:solidFill>
                <a:effectLst/>
                <a:latin typeface="Times New Roman" panose="02020603050405020304" pitchFamily="18" charset="0"/>
                <a:ea typeface="Calibri" panose="020F0502020204030204" pitchFamily="34" charset="0"/>
              </a:rPr>
              <a:t>Quảng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Ninh</a:t>
            </a:r>
            <a:r>
              <a:rPr lang="en-US" b="1" i="1"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20000"/>
              </a:lnSpc>
              <a:spcAft>
                <a:spcPts val="600"/>
              </a:spcAft>
              <a:buFont typeface="Wingdings" panose="05000000000000000000" pitchFamily="2" charset="2"/>
              <a:buChar char="Ø"/>
            </a:pPr>
            <a:r>
              <a:rPr lang="en-US" sz="2000" dirty="0" err="1">
                <a:solidFill>
                  <a:srgbClr val="0000FF"/>
                </a:solidFill>
                <a:effectLst/>
                <a:latin typeface="Times New Roman" panose="02020603050405020304" pitchFamily="18" charset="0"/>
                <a:ea typeface="Calibri" panose="020F0502020204030204" pitchFamily="34" charset="0"/>
              </a:rPr>
              <a:t>Trên</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cơ</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sở</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vùng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kinh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tế</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trọng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điểm</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Bắc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Bộ</a:t>
            </a:r>
            <a:r>
              <a:rPr lang="vi-VN" sz="2000" dirty="0">
                <a:solidFill>
                  <a:srgbClr val="0000FF"/>
                </a:solidFill>
                <a:effectLst/>
                <a:latin typeface="Times New Roman" panose="02020603050405020304" pitchFamily="18" charset="0"/>
                <a:ea typeface="Calibri" panose="020F0502020204030204" pitchFamily="34" charset="0"/>
              </a:rPr>
              <a:t> hiện nay</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hình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thành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vùng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động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lực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Nội</a:t>
            </a:r>
            <a:r>
              <a:rPr lang="en-US" sz="2000" dirty="0">
                <a:solidFill>
                  <a:srgbClr val="0000FF"/>
                </a:solidFill>
                <a:effectLst/>
                <a:latin typeface="Times New Roman" panose="02020603050405020304" pitchFamily="18" charset="0"/>
                <a:ea typeface="Calibri" panose="020F0502020204030204" pitchFamily="34" charset="0"/>
              </a:rPr>
              <a:t> - </a:t>
            </a:r>
            <a:r>
              <a:rPr lang="en-US" sz="2000" dirty="0" err="1">
                <a:solidFill>
                  <a:srgbClr val="0000FF"/>
                </a:solidFill>
                <a:effectLst/>
                <a:latin typeface="Times New Roman" panose="02020603050405020304" pitchFamily="18" charset="0"/>
                <a:ea typeface="Calibri" panose="020F0502020204030204" pitchFamily="34" charset="0"/>
              </a:rPr>
              <a:t>Hải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Phòng</a:t>
            </a:r>
            <a:r>
              <a:rPr lang="en-US" sz="2000" dirty="0">
                <a:solidFill>
                  <a:srgbClr val="0000FF"/>
                </a:solidFill>
                <a:effectLst/>
                <a:latin typeface="Times New Roman" panose="02020603050405020304" pitchFamily="18" charset="0"/>
                <a:ea typeface="Calibri" panose="020F0502020204030204" pitchFamily="34" charset="0"/>
              </a:rPr>
              <a:t> - </a:t>
            </a:r>
            <a:r>
              <a:rPr lang="en-US" sz="2000" dirty="0" err="1">
                <a:solidFill>
                  <a:srgbClr val="0000FF"/>
                </a:solidFill>
                <a:effectLst/>
                <a:latin typeface="Times New Roman" panose="02020603050405020304" pitchFamily="18" charset="0"/>
                <a:ea typeface="Calibri" panose="020F0502020204030204" pitchFamily="34" charset="0"/>
              </a:rPr>
              <a:t>Quảng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Ninh</a:t>
            </a:r>
            <a:r>
              <a:rPr lang="en-US" sz="2000" dirty="0">
                <a:solidFill>
                  <a:srgbClr val="0000FF"/>
                </a:solidFill>
                <a:effectLst/>
                <a:latin typeface="Times New Roman" panose="02020603050405020304" pitchFamily="18" charset="0"/>
                <a:ea typeface="Calibri" panose="020F0502020204030204" pitchFamily="34" charset="0"/>
              </a:rPr>
              <a:t>, bao </a:t>
            </a:r>
            <a:r>
              <a:rPr lang="en-US" sz="2000" dirty="0" err="1">
                <a:solidFill>
                  <a:srgbClr val="0000FF"/>
                </a:solidFill>
                <a:effectLst/>
                <a:latin typeface="Times New Roman" panose="02020603050405020304" pitchFamily="18" charset="0"/>
                <a:ea typeface="Calibri" panose="020F0502020204030204" pitchFamily="34" charset="0"/>
              </a:rPr>
              <a:t>gồm</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Thành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phố</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Nội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thành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phố</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Hải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Phòng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các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địa</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bàn</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dọc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theo</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trục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Quốc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lộ</a:t>
            </a:r>
            <a:r>
              <a:rPr lang="en-US" sz="2000" dirty="0">
                <a:solidFill>
                  <a:srgbClr val="0000FF"/>
                </a:solidFill>
                <a:effectLst/>
                <a:latin typeface="Times New Roman" panose="02020603050405020304" pitchFamily="18" charset="0"/>
                <a:ea typeface="Calibri" panose="020F0502020204030204" pitchFamily="34" charset="0"/>
              </a:rPr>
              <a:t> 5 </a:t>
            </a:r>
            <a:r>
              <a:rPr lang="en-US" sz="2000" dirty="0" err="1">
                <a:solidFill>
                  <a:srgbClr val="0000FF"/>
                </a:solidFill>
                <a:effectLst/>
                <a:latin typeface="Times New Roman" panose="02020603050405020304" pitchFamily="18" charset="0"/>
                <a:ea typeface="Calibri" panose="020F0502020204030204" pitchFamily="34" charset="0"/>
              </a:rPr>
              <a:t>và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Quốc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lộ</a:t>
            </a:r>
            <a:r>
              <a:rPr lang="en-US" sz="2000" dirty="0">
                <a:solidFill>
                  <a:srgbClr val="0000FF"/>
                </a:solidFill>
                <a:effectLst/>
                <a:latin typeface="Times New Roman" panose="02020603050405020304" pitchFamily="18" charset="0"/>
                <a:ea typeface="Calibri" panose="020F0502020204030204" pitchFamily="34" charset="0"/>
              </a:rPr>
              <a:t> 18 qua </a:t>
            </a:r>
            <a:r>
              <a:rPr lang="en-US" sz="2000" dirty="0" err="1">
                <a:solidFill>
                  <a:srgbClr val="0000FF"/>
                </a:solidFill>
                <a:effectLst/>
                <a:latin typeface="Times New Roman" panose="02020603050405020304" pitchFamily="18" charset="0"/>
                <a:ea typeface="Calibri" panose="020F0502020204030204" pitchFamily="34" charset="0"/>
              </a:rPr>
              <a:t>các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tỉnh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Quảng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Ninh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Bắc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Ninh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Hưng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Yên</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Hải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Dương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trong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đó</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Thủ</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đô</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Hà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Nội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cực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tăng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trưởng</a:t>
            </a:r>
            <a:r>
              <a:rPr lang="en-US" sz="2000" dirty="0">
                <a:solidFill>
                  <a:srgbClr val="0000FF"/>
                </a:solidFill>
                <a:effectLst/>
                <a:latin typeface="Times New Roman" panose="02020603050405020304" pitchFamily="18" charset="0"/>
                <a:ea typeface="Calibri" panose="020F0502020204030204" pitchFamily="34" charset="0"/>
              </a:rPr>
              <a:t>. </a:t>
            </a:r>
          </a:p>
          <a:p>
            <a:pPr marL="726893" lvl="1" indent="-342900" algn="just">
              <a:lnSpc>
                <a:spcPct val="120000"/>
              </a:lnSpc>
              <a:spcAft>
                <a:spcPts val="600"/>
              </a:spcAft>
              <a:buFont typeface="Wingdings" panose="05000000000000000000" pitchFamily="2" charset="2"/>
              <a:buChar char="Ø"/>
            </a:pPr>
            <a:r>
              <a:rPr lang="en-US" sz="2000" dirty="0" err="1">
                <a:solidFill>
                  <a:srgbClr val="0000FF"/>
                </a:solidFill>
                <a:effectLst/>
                <a:latin typeface="Times New Roman" panose="02020603050405020304" pitchFamily="18" charset="0"/>
                <a:ea typeface="Calibri" panose="020F0502020204030204" pitchFamily="34" charset="0"/>
              </a:rPr>
              <a:t>Giai</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đoạn</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sau</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năm</a:t>
            </a:r>
            <a:r>
              <a:rPr lang="en-US" sz="2000" dirty="0">
                <a:solidFill>
                  <a:srgbClr val="0000FF"/>
                </a:solidFill>
                <a:effectLst/>
                <a:latin typeface="Times New Roman" panose="02020603050405020304" pitchFamily="18" charset="0"/>
                <a:ea typeface="Calibri" panose="020F0502020204030204" pitchFamily="34" charset="0"/>
              </a:rPr>
              <a:t> 2030, </a:t>
            </a:r>
            <a:r>
              <a:rPr lang="en-US" sz="2000" dirty="0" err="1">
                <a:solidFill>
                  <a:srgbClr val="0000FF"/>
                </a:solidFill>
                <a:effectLst/>
                <a:latin typeface="Times New Roman" panose="02020603050405020304" pitchFamily="18" charset="0"/>
                <a:ea typeface="Calibri" panose="020F0502020204030204" pitchFamily="34" charset="0"/>
              </a:rPr>
              <a:t>tiếp</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tục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mở</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rộng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phạm</a:t>
            </a:r>
            <a:r>
              <a:rPr lang="en-US" sz="2000" dirty="0">
                <a:solidFill>
                  <a:srgbClr val="0000FF"/>
                </a:solidFill>
                <a:effectLst/>
                <a:latin typeface="Times New Roman" panose="02020603050405020304" pitchFamily="18" charset="0"/>
                <a:ea typeface="Calibri" panose="020F0502020204030204" pitchFamily="34" charset="0"/>
              </a:rPr>
              <a:t> vi </a:t>
            </a:r>
            <a:r>
              <a:rPr lang="en-US" sz="2000" dirty="0" err="1">
                <a:solidFill>
                  <a:srgbClr val="0000FF"/>
                </a:solidFill>
                <a:effectLst/>
                <a:latin typeface="Times New Roman" panose="02020603050405020304" pitchFamily="18" charset="0"/>
                <a:ea typeface="Calibri" panose="020F0502020204030204" pitchFamily="34" charset="0"/>
              </a:rPr>
              <a:t>của</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vùng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động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lực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ra</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các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địa</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phương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khác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trong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vùng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kinh</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tế</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trọng</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điểm</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và</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khu</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vực</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phụ</a:t>
            </a:r>
            <a:r>
              <a:rPr lang="en-US" sz="2000" dirty="0">
                <a:solidFill>
                  <a:srgbClr val="0000FF"/>
                </a:solidFill>
                <a:effectLst/>
                <a:latin typeface="Times New Roman" panose="02020603050405020304" pitchFamily="18" charset="0"/>
                <a:ea typeface="Calibri" panose="020F0502020204030204" pitchFamily="34" charset="0"/>
              </a:rPr>
              <a:t> </a:t>
            </a:r>
            <a:r>
              <a:rPr lang="en-US" sz="2000" dirty="0" err="1">
                <a:solidFill>
                  <a:srgbClr val="0000FF"/>
                </a:solidFill>
                <a:effectLst/>
                <a:latin typeface="Times New Roman" panose="02020603050405020304" pitchFamily="18" charset="0"/>
                <a:ea typeface="Calibri" panose="020F0502020204030204" pitchFamily="34" charset="0"/>
              </a:rPr>
              <a:t>cận</a:t>
            </a:r>
            <a:r>
              <a:rPr lang="en-US" sz="2000"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20000"/>
              </a:lnSpc>
              <a:spcAft>
                <a:spcPts val="600"/>
              </a:spcAft>
              <a:buFont typeface="Wingdings" panose="05000000000000000000" pitchFamily="2" charset="2"/>
              <a:buChar char="Ø"/>
            </a:pPr>
            <a:endParaRPr lang="en-US" sz="2000" dirty="0">
              <a:solidFill>
                <a:srgbClr val="0000FF"/>
              </a:solidFill>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090564" y="170121"/>
            <a:ext cx="8650405" cy="774381"/>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các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vùng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động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lực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quốc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5" name="Picture 4" descr="Chart, map&#10;&#10;Description automatically generated">
            <a:extLst>
              <a:ext uri="{FF2B5EF4-FFF2-40B4-BE49-F238E27FC236}">
                <a16:creationId xmlns:a16="http://schemas.microsoft.com/office/drawing/2014/main" id="{7D32DBCC-6C60-9755-CE36-2E1FFA9DC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190" y="2014289"/>
            <a:ext cx="4918431" cy="3424153"/>
          </a:xfrm>
          <a:prstGeom prst="rect">
            <a:avLst/>
          </a:prstGeom>
        </p:spPr>
      </p:pic>
    </p:spTree>
    <p:extLst>
      <p:ext uri="{BB962C8B-B14F-4D97-AF65-F5344CB8AC3E}">
        <p14:creationId xmlns:p14="http://schemas.microsoft.com/office/powerpoint/2010/main" val="307572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90352" y="1315534"/>
            <a:ext cx="6410548" cy="4882058"/>
          </a:xfrm>
        </p:spPr>
        <p:txBody>
          <a:bodyPr>
            <a:noAutofit/>
          </a:bodyPr>
          <a:lstStyle/>
          <a:p>
            <a:pPr marL="344439" indent="-344439" algn="just">
              <a:lnSpc>
                <a:spcPct val="100000"/>
              </a:lnSpc>
              <a:spcBef>
                <a:spcPts val="300"/>
              </a:spcBef>
              <a:spcAft>
                <a:spcPts val="300"/>
              </a:spcAft>
              <a:buFont typeface="Wingdings" panose="05000000000000000000" pitchFamily="2" charset="2"/>
              <a:buChar char="v"/>
            </a:pPr>
            <a:r>
              <a:rPr lang="en-US" sz="2200" b="1" i="1" dirty="0" err="1">
                <a:solidFill>
                  <a:srgbClr val="0000FF"/>
                </a:solidFill>
                <a:effectLst/>
                <a:latin typeface="Times New Roman" panose="02020603050405020304" pitchFamily="18" charset="0"/>
                <a:ea typeface="Calibri" panose="020F0502020204030204" pitchFamily="34" charset="0"/>
              </a:rPr>
              <a:t>Vùng</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động</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lực</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phía</a:t>
            </a:r>
            <a:r>
              <a:rPr lang="en-US" sz="2200" b="1" i="1" dirty="0">
                <a:solidFill>
                  <a:srgbClr val="0000FF"/>
                </a:solidFill>
                <a:effectLst/>
                <a:latin typeface="Times New Roman" panose="02020603050405020304" pitchFamily="18" charset="0"/>
                <a:ea typeface="Calibri" panose="020F0502020204030204" pitchFamily="34" charset="0"/>
              </a:rPr>
              <a:t> Nam (</a:t>
            </a:r>
            <a:r>
              <a:rPr lang="en-US" sz="2200" b="1" i="1" dirty="0" err="1">
                <a:solidFill>
                  <a:srgbClr val="0000FF"/>
                </a:solidFill>
                <a:effectLst/>
                <a:latin typeface="Times New Roman" panose="02020603050405020304" pitchFamily="18" charset="0"/>
                <a:ea typeface="Calibri" panose="020F0502020204030204" pitchFamily="34" charset="0"/>
              </a:rPr>
              <a:t>Thành</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phố</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Hồ</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Chí</a:t>
            </a:r>
            <a:r>
              <a:rPr lang="en-US" sz="2200" b="1" i="1" dirty="0">
                <a:solidFill>
                  <a:srgbClr val="0000FF"/>
                </a:solidFill>
                <a:effectLst/>
                <a:latin typeface="Times New Roman" panose="02020603050405020304" pitchFamily="18" charset="0"/>
                <a:ea typeface="Calibri" panose="020F0502020204030204" pitchFamily="34" charset="0"/>
              </a:rPr>
              <a:t> Minh - </a:t>
            </a:r>
            <a:r>
              <a:rPr lang="en-US" sz="2200" b="1" i="1" dirty="0" err="1">
                <a:solidFill>
                  <a:srgbClr val="0000FF"/>
                </a:solidFill>
                <a:effectLst/>
                <a:latin typeface="Times New Roman" panose="02020603050405020304" pitchFamily="18" charset="0"/>
                <a:ea typeface="Calibri" panose="020F0502020204030204" pitchFamily="34" charset="0"/>
              </a:rPr>
              <a:t>Bình</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Dương</a:t>
            </a:r>
            <a:r>
              <a:rPr lang="en-US" sz="2200" b="1" i="1" dirty="0">
                <a:solidFill>
                  <a:srgbClr val="0000FF"/>
                </a:solidFill>
                <a:effectLst/>
                <a:latin typeface="Times New Roman" panose="02020603050405020304" pitchFamily="18" charset="0"/>
                <a:ea typeface="Calibri" panose="020F0502020204030204" pitchFamily="34" charset="0"/>
              </a:rPr>
              <a:t> - </a:t>
            </a:r>
            <a:r>
              <a:rPr lang="en-US" sz="2200" b="1" i="1" dirty="0" err="1">
                <a:solidFill>
                  <a:srgbClr val="0000FF"/>
                </a:solidFill>
                <a:effectLst/>
                <a:latin typeface="Times New Roman" panose="02020603050405020304" pitchFamily="18" charset="0"/>
                <a:ea typeface="Calibri" panose="020F0502020204030204" pitchFamily="34" charset="0"/>
              </a:rPr>
              <a:t>Đồng</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Nai</a:t>
            </a:r>
            <a:r>
              <a:rPr lang="en-US" sz="2200" b="1" i="1" dirty="0">
                <a:solidFill>
                  <a:srgbClr val="0000FF"/>
                </a:solidFill>
                <a:effectLst/>
                <a:latin typeface="Times New Roman" panose="02020603050405020304" pitchFamily="18" charset="0"/>
                <a:ea typeface="Calibri" panose="020F0502020204030204" pitchFamily="34" charset="0"/>
              </a:rPr>
              <a:t> - </a:t>
            </a:r>
            <a:r>
              <a:rPr lang="en-US" sz="2200" b="1" i="1" dirty="0" err="1">
                <a:solidFill>
                  <a:srgbClr val="0000FF"/>
                </a:solidFill>
                <a:effectLst/>
                <a:latin typeface="Times New Roman" panose="02020603050405020304" pitchFamily="18" charset="0"/>
                <a:ea typeface="Calibri" panose="020F0502020204030204" pitchFamily="34" charset="0"/>
              </a:rPr>
              <a:t>Bà</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Rịa-Vũng</a:t>
            </a:r>
            <a:r>
              <a:rPr lang="en-US" sz="2200" b="1" i="1" dirty="0">
                <a:solidFill>
                  <a:srgbClr val="0000FF"/>
                </a:solidFill>
                <a:effectLst/>
                <a:latin typeface="Times New Roman" panose="02020603050405020304" pitchFamily="18" charset="0"/>
                <a:ea typeface="Calibri" panose="020F0502020204030204" pitchFamily="34" charset="0"/>
              </a:rPr>
              <a:t> </a:t>
            </a:r>
            <a:r>
              <a:rPr lang="en-US" sz="2200" b="1" i="1" dirty="0" err="1">
                <a:solidFill>
                  <a:srgbClr val="0000FF"/>
                </a:solidFill>
                <a:effectLst/>
                <a:latin typeface="Times New Roman" panose="02020603050405020304" pitchFamily="18" charset="0"/>
                <a:ea typeface="Calibri" panose="020F0502020204030204" pitchFamily="34" charset="0"/>
              </a:rPr>
              <a:t>Tàu</a:t>
            </a:r>
            <a:r>
              <a:rPr lang="en-US" sz="2200" b="1" i="1"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00000"/>
              </a:lnSpc>
              <a:spcAft>
                <a:spcPts val="600"/>
              </a:spcAft>
              <a:buFont typeface="Wingdings" panose="05000000000000000000" pitchFamily="2" charset="2"/>
              <a:buChar char="Ø"/>
            </a:pPr>
            <a:r>
              <a:rPr lang="en-US" sz="2200" dirty="0" err="1">
                <a:solidFill>
                  <a:srgbClr val="0000FF"/>
                </a:solidFill>
                <a:effectLst/>
                <a:latin typeface="Times New Roman" panose="02020603050405020304" pitchFamily="18" charset="0"/>
                <a:ea typeface="Calibri" panose="020F0502020204030204" pitchFamily="34" charset="0"/>
              </a:rPr>
              <a:t>Trên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cơ</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sở</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kinh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tế</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trọng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điểm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phía</a:t>
            </a:r>
            <a:r>
              <a:rPr lang="en-US" sz="2200" dirty="0">
                <a:solidFill>
                  <a:srgbClr val="0000FF"/>
                </a:solidFill>
                <a:effectLst/>
                <a:latin typeface="Times New Roman" panose="02020603050405020304" pitchFamily="18" charset="0"/>
                <a:ea typeface="Calibri" panose="020F0502020204030204" pitchFamily="34" charset="0"/>
              </a:rPr>
              <a:t> Nam</a:t>
            </a:r>
            <a:r>
              <a:rPr lang="vi-VN" sz="2200" dirty="0">
                <a:solidFill>
                  <a:srgbClr val="0000FF"/>
                </a:solidFill>
                <a:effectLst/>
                <a:latin typeface="Times New Roman" panose="02020603050405020304" pitchFamily="18" charset="0"/>
                <a:ea typeface="Calibri" panose="020F0502020204030204" pitchFamily="34" charset="0"/>
              </a:rPr>
              <a:t> hiện nay</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hình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thành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lực</a:t>
            </a:r>
            <a:r>
              <a:rPr lang="en-US" sz="2200" dirty="0">
                <a:solidFill>
                  <a:srgbClr val="0000FF"/>
                </a:solidFill>
                <a:effectLst/>
                <a:latin typeface="Times New Roman" panose="02020603050405020304" pitchFamily="18" charset="0"/>
                <a:ea typeface="Calibri" panose="020F0502020204030204" pitchFamily="34" charset="0"/>
              </a:rPr>
              <a:t> bao </a:t>
            </a:r>
            <a:r>
              <a:rPr lang="en-US" sz="2200" dirty="0" err="1">
                <a:solidFill>
                  <a:srgbClr val="0000FF"/>
                </a:solidFill>
                <a:effectLst/>
                <a:latin typeface="Times New Roman" panose="02020603050405020304" pitchFamily="18" charset="0"/>
                <a:ea typeface="Calibri" panose="020F0502020204030204" pitchFamily="34" charset="0"/>
              </a:rPr>
              <a:t>gồm</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Thành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phố</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Hồ</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Chí</a:t>
            </a:r>
            <a:r>
              <a:rPr lang="en-US" sz="2200" dirty="0">
                <a:solidFill>
                  <a:srgbClr val="0000FF"/>
                </a:solidFill>
                <a:effectLst/>
                <a:latin typeface="Times New Roman" panose="02020603050405020304" pitchFamily="18" charset="0"/>
                <a:ea typeface="Calibri" panose="020F0502020204030204" pitchFamily="34" charset="0"/>
              </a:rPr>
              <a:t> Minh </a:t>
            </a:r>
            <a:r>
              <a:rPr lang="en-US" sz="2200" dirty="0" err="1">
                <a:solidFill>
                  <a:srgbClr val="0000FF"/>
                </a:solidFill>
                <a:effectLst/>
                <a:latin typeface="Times New Roman" panose="02020603050405020304" pitchFamily="18" charset="0"/>
                <a:ea typeface="Calibri" panose="020F0502020204030204" pitchFamily="34" charset="0"/>
              </a:rPr>
              <a:t>và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địa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bàn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dọc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theo</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trục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Quốc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lộ</a:t>
            </a:r>
            <a:r>
              <a:rPr lang="en-US" sz="2200" dirty="0">
                <a:solidFill>
                  <a:srgbClr val="0000FF"/>
                </a:solidFill>
                <a:effectLst/>
                <a:latin typeface="Times New Roman" panose="02020603050405020304" pitchFamily="18" charset="0"/>
                <a:ea typeface="Calibri" panose="020F0502020204030204" pitchFamily="34" charset="0"/>
              </a:rPr>
              <a:t> 22, </a:t>
            </a:r>
            <a:r>
              <a:rPr lang="en-US" sz="2200" dirty="0" err="1">
                <a:solidFill>
                  <a:srgbClr val="0000FF"/>
                </a:solidFill>
                <a:effectLst/>
                <a:latin typeface="Times New Roman" panose="02020603050405020304" pitchFamily="18" charset="0"/>
                <a:ea typeface="Calibri" panose="020F0502020204030204" pitchFamily="34" charset="0"/>
              </a:rPr>
              <a:t>Quốc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lộ</a:t>
            </a:r>
            <a:r>
              <a:rPr lang="en-US" sz="2200" dirty="0">
                <a:solidFill>
                  <a:srgbClr val="0000FF"/>
                </a:solidFill>
                <a:effectLst/>
                <a:latin typeface="Times New Roman" panose="02020603050405020304" pitchFamily="18" charset="0"/>
                <a:ea typeface="Calibri" panose="020F0502020204030204" pitchFamily="34" charset="0"/>
              </a:rPr>
              <a:t> 13, </a:t>
            </a:r>
            <a:r>
              <a:rPr lang="en-US" sz="2200" dirty="0" err="1">
                <a:solidFill>
                  <a:srgbClr val="0000FF"/>
                </a:solidFill>
                <a:effectLst/>
                <a:latin typeface="Times New Roman" panose="02020603050405020304" pitchFamily="18" charset="0"/>
                <a:ea typeface="Calibri" panose="020F0502020204030204" pitchFamily="34" charset="0"/>
              </a:rPr>
              <a:t>Quốc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lộ</a:t>
            </a:r>
            <a:r>
              <a:rPr lang="en-US" sz="2200" dirty="0">
                <a:solidFill>
                  <a:srgbClr val="0000FF"/>
                </a:solidFill>
                <a:effectLst/>
                <a:latin typeface="Times New Roman" panose="02020603050405020304" pitchFamily="18" charset="0"/>
                <a:ea typeface="Calibri" panose="020F0502020204030204" pitchFamily="34" charset="0"/>
              </a:rPr>
              <a:t> 1, </a:t>
            </a:r>
            <a:r>
              <a:rPr lang="en-US" sz="2200" dirty="0" err="1">
                <a:solidFill>
                  <a:srgbClr val="0000FF"/>
                </a:solidFill>
                <a:effectLst/>
                <a:latin typeface="Times New Roman" panose="02020603050405020304" pitchFamily="18" charset="0"/>
                <a:ea typeface="Calibri" panose="020F0502020204030204" pitchFamily="34" charset="0"/>
              </a:rPr>
              <a:t>Quốc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lộ</a:t>
            </a:r>
            <a:r>
              <a:rPr lang="en-US" sz="2200" dirty="0">
                <a:solidFill>
                  <a:srgbClr val="0000FF"/>
                </a:solidFill>
                <a:effectLst/>
                <a:latin typeface="Times New Roman" panose="02020603050405020304" pitchFamily="18" charset="0"/>
                <a:ea typeface="Calibri" panose="020F0502020204030204" pitchFamily="34" charset="0"/>
              </a:rPr>
              <a:t> 51 qua </a:t>
            </a:r>
            <a:r>
              <a:rPr lang="en-US" sz="2200" dirty="0" err="1">
                <a:solidFill>
                  <a:srgbClr val="0000FF"/>
                </a:solidFill>
                <a:effectLst/>
                <a:latin typeface="Times New Roman" panose="02020603050405020304" pitchFamily="18" charset="0"/>
                <a:ea typeface="Calibri" panose="020F0502020204030204" pitchFamily="34" charset="0"/>
              </a:rPr>
              <a:t>các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tỉnh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Bình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Dương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Đồng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Nai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Bà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Rịa</a:t>
            </a:r>
            <a:r>
              <a:rPr lang="en-US" sz="2200" dirty="0">
                <a:solidFill>
                  <a:srgbClr val="0000FF"/>
                </a:solidFill>
                <a:effectLst/>
                <a:latin typeface="Times New Roman" panose="02020603050405020304" pitchFamily="18" charset="0"/>
                <a:ea typeface="Calibri" panose="020F0502020204030204" pitchFamily="34" charset="0"/>
              </a:rPr>
              <a:t> - </a:t>
            </a:r>
            <a:r>
              <a:rPr lang="en-US" sz="2200" dirty="0" err="1">
                <a:solidFill>
                  <a:srgbClr val="0000FF"/>
                </a:solidFill>
                <a:effectLst/>
                <a:latin typeface="Times New Roman" panose="02020603050405020304" pitchFamily="18" charset="0"/>
                <a:ea typeface="Calibri" panose="020F0502020204030204" pitchFamily="34" charset="0"/>
              </a:rPr>
              <a:t>Vũng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Tàu</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trong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đó</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Thành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phố</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Hồ</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Chí</a:t>
            </a:r>
            <a:r>
              <a:rPr lang="en-US" sz="2200" dirty="0">
                <a:solidFill>
                  <a:srgbClr val="0000FF"/>
                </a:solidFill>
                <a:effectLst/>
                <a:latin typeface="Times New Roman" panose="02020603050405020304" pitchFamily="18" charset="0"/>
                <a:ea typeface="Calibri" panose="020F0502020204030204" pitchFamily="34" charset="0"/>
              </a:rPr>
              <a:t> Minh </a:t>
            </a:r>
            <a:r>
              <a:rPr lang="en-US" sz="2200" dirty="0" err="1">
                <a:solidFill>
                  <a:srgbClr val="0000FF"/>
                </a:solidFill>
                <a:effectLst/>
                <a:latin typeface="Times New Roman" panose="02020603050405020304" pitchFamily="18" charset="0"/>
                <a:ea typeface="Calibri" panose="020F0502020204030204" pitchFamily="34" charset="0"/>
              </a:rPr>
              <a:t>là</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cực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tăng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trưởng</a:t>
            </a:r>
            <a:r>
              <a:rPr lang="en-US" sz="2200"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00000"/>
              </a:lnSpc>
              <a:spcAft>
                <a:spcPts val="600"/>
              </a:spcAft>
              <a:buFont typeface="Wingdings" panose="05000000000000000000" pitchFamily="2" charset="2"/>
              <a:buChar char="Ø"/>
            </a:pPr>
            <a:r>
              <a:rPr lang="en-US" sz="2200" dirty="0" err="1">
                <a:solidFill>
                  <a:srgbClr val="0000FF"/>
                </a:solidFill>
                <a:effectLst/>
                <a:latin typeface="Times New Roman" panose="02020603050405020304" pitchFamily="18" charset="0"/>
                <a:ea typeface="Calibri" panose="020F0502020204030204" pitchFamily="34" charset="0"/>
              </a:rPr>
              <a:t>Giai</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đoạn</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sau</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năm</a:t>
            </a:r>
            <a:r>
              <a:rPr lang="en-US" sz="2200" dirty="0">
                <a:solidFill>
                  <a:srgbClr val="0000FF"/>
                </a:solidFill>
                <a:effectLst/>
                <a:latin typeface="Times New Roman" panose="02020603050405020304" pitchFamily="18" charset="0"/>
                <a:ea typeface="Calibri" panose="020F0502020204030204" pitchFamily="34" charset="0"/>
              </a:rPr>
              <a:t> 2030, </a:t>
            </a:r>
            <a:r>
              <a:rPr lang="en-US" sz="2200" dirty="0" err="1">
                <a:solidFill>
                  <a:srgbClr val="0000FF"/>
                </a:solidFill>
                <a:effectLst/>
                <a:latin typeface="Times New Roman" panose="02020603050405020304" pitchFamily="18" charset="0"/>
                <a:ea typeface="Calibri" panose="020F0502020204030204" pitchFamily="34" charset="0"/>
              </a:rPr>
              <a:t>tiếp</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tục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mở</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rộng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phạm</a:t>
            </a:r>
            <a:r>
              <a:rPr lang="en-US" sz="2200" dirty="0">
                <a:solidFill>
                  <a:srgbClr val="0000FF"/>
                </a:solidFill>
                <a:effectLst/>
                <a:latin typeface="Times New Roman" panose="02020603050405020304" pitchFamily="18" charset="0"/>
                <a:ea typeface="Calibri" panose="020F0502020204030204" pitchFamily="34" charset="0"/>
              </a:rPr>
              <a:t> vi </a:t>
            </a:r>
            <a:r>
              <a:rPr lang="en-US" sz="2200" dirty="0" err="1">
                <a:solidFill>
                  <a:srgbClr val="0000FF"/>
                </a:solidFill>
                <a:effectLst/>
                <a:latin typeface="Times New Roman" panose="02020603050405020304" pitchFamily="18" charset="0"/>
                <a:ea typeface="Calibri" panose="020F0502020204030204" pitchFamily="34" charset="0"/>
              </a:rPr>
              <a:t>của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động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lực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ra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địa</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phương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khác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trong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vùng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kinh</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tế</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trọng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điểm</a:t>
            </a:r>
            <a:r>
              <a:rPr lang="vi-VN" sz="2200" dirty="0">
                <a:solidFill>
                  <a:srgbClr val="0000FF"/>
                </a:solidFill>
                <a:effectLst/>
                <a:latin typeface="Times New Roman" panose="02020603050405020304" pitchFamily="18" charset="0"/>
                <a:ea typeface="Calibri" panose="020F0502020204030204" pitchFamily="34" charset="0"/>
              </a:rPr>
              <a:t> phía </a:t>
            </a:r>
            <a:r>
              <a:rPr lang="en-US" sz="2200" dirty="0">
                <a:solidFill>
                  <a:srgbClr val="0000FF"/>
                </a:solidFill>
                <a:effectLst/>
                <a:latin typeface="Times New Roman" panose="02020603050405020304" pitchFamily="18" charset="0"/>
                <a:ea typeface="Calibri" panose="020F0502020204030204" pitchFamily="34" charset="0"/>
              </a:rPr>
              <a:t>N</a:t>
            </a:r>
            <a:r>
              <a:rPr lang="vi-VN" sz="2200" dirty="0">
                <a:solidFill>
                  <a:srgbClr val="0000FF"/>
                </a:solidFill>
                <a:effectLst/>
                <a:latin typeface="Times New Roman" panose="02020603050405020304" pitchFamily="18" charset="0"/>
                <a:ea typeface="Calibri" panose="020F0502020204030204" pitchFamily="34" charset="0"/>
              </a:rPr>
              <a:t>am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840794" y="202019"/>
            <a:ext cx="8650405" cy="774381"/>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các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vùng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động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lực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quốc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5" name="Picture 4" descr="Chart, diagram&#10;&#10;Description automatically generated">
            <a:extLst>
              <a:ext uri="{FF2B5EF4-FFF2-40B4-BE49-F238E27FC236}">
                <a16:creationId xmlns:a16="http://schemas.microsoft.com/office/drawing/2014/main" id="{7B15A4D8-4E09-09E9-44A4-FFABAD2D3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460" y="1138407"/>
            <a:ext cx="3524131" cy="4882058"/>
          </a:xfrm>
          <a:prstGeom prst="rect">
            <a:avLst/>
          </a:prstGeom>
        </p:spPr>
      </p:pic>
    </p:spTree>
    <p:extLst>
      <p:ext uri="{BB962C8B-B14F-4D97-AF65-F5344CB8AC3E}">
        <p14:creationId xmlns:p14="http://schemas.microsoft.com/office/powerpoint/2010/main" val="253400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401778" y="2645875"/>
            <a:ext cx="9388444" cy="1566249"/>
          </a:xfrm>
        </p:spPr>
        <p:txBody>
          <a:bodyPr>
            <a:noAutofit/>
          </a:bodyPr>
          <a:lstStyle/>
          <a:p>
            <a:pPr algn="ctr">
              <a:lnSpc>
                <a:spcPct val="150000"/>
              </a:lnSpc>
              <a:spcAft>
                <a:spcPts val="2400"/>
              </a:spcAft>
            </a:pPr>
            <a:r>
              <a:rPr lang="vi-VN" sz="2800" b="1" u="sng" dirty="0" err="1">
                <a:solidFill>
                  <a:srgbClr val="0000FF"/>
                </a:solidFill>
                <a:latin typeface="Times New Roman" panose="02020603050405020304" pitchFamily="18" charset="0"/>
                <a:cs typeface="Times New Roman" panose="02020603050405020304" pitchFamily="18" charset="0"/>
              </a:rPr>
              <a:t>Phần</a:t>
            </a:r>
            <a:r>
              <a:rPr lang="vi-VN" sz="2800" b="1" u="sng" dirty="0">
                <a:solidFill>
                  <a:srgbClr val="0000FF"/>
                </a:solidFill>
                <a:latin typeface="Times New Roman" panose="02020603050405020304" pitchFamily="18" charset="0"/>
                <a:cs typeface="Times New Roman" panose="02020603050405020304" pitchFamily="18" charset="0"/>
              </a:rPr>
              <a:t> </a:t>
            </a:r>
            <a:r>
              <a:rPr lang="vi-VN" sz="2800" b="1" u="sng" dirty="0" err="1">
                <a:solidFill>
                  <a:srgbClr val="0000FF"/>
                </a:solidFill>
                <a:latin typeface="Times New Roman" panose="02020603050405020304" pitchFamily="18" charset="0"/>
                <a:cs typeface="Times New Roman" panose="02020603050405020304" pitchFamily="18" charset="0"/>
              </a:rPr>
              <a:t>thứ</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nhất</a:t>
            </a:r>
            <a:br>
              <a:rPr lang="en-US" sz="2800" b="1" i="1" dirty="0">
                <a:solidFill>
                  <a:srgbClr val="0000FF"/>
                </a:solidFill>
                <a:latin typeface="Times New Roman" panose="02020603050405020304" pitchFamily="18" charset="0"/>
                <a:cs typeface="Times New Roman" panose="02020603050405020304" pitchFamily="18" charset="0"/>
              </a:rPr>
            </a:br>
            <a:r>
              <a:rPr lang="en-US" sz="2800" b="1" spc="-20" dirty="0">
                <a:solidFill>
                  <a:srgbClr val="0000FF"/>
                </a:solidFill>
                <a:latin typeface="Times New Roman" panose="02020603050405020304" pitchFamily="18" charset="0"/>
                <a:cs typeface="Times New Roman" panose="02020603050405020304" pitchFamily="18" charset="0"/>
              </a:rPr>
              <a:t>SỰ CẦN THIẾT VÀ QUÁ TRÌNH XÂY DỰNG</a:t>
            </a:r>
            <a:br>
              <a:rPr lang="en-US" sz="2800" b="1" spc="-20" dirty="0">
                <a:solidFill>
                  <a:srgbClr val="0000FF"/>
                </a:solidFill>
                <a:latin typeface="Times New Roman" panose="02020603050405020304" pitchFamily="18" charset="0"/>
                <a:cs typeface="Times New Roman" panose="02020603050405020304" pitchFamily="18" charset="0"/>
              </a:rPr>
            </a:br>
            <a:r>
              <a:rPr lang="en-US" sz="2800" b="1" spc="-20" dirty="0">
                <a:solidFill>
                  <a:srgbClr val="0000FF"/>
                </a:solidFill>
                <a:latin typeface="Times New Roman" panose="02020603050405020304" pitchFamily="18" charset="0"/>
                <a:cs typeface="Times New Roman" panose="02020603050405020304" pitchFamily="18" charset="0"/>
              </a:rPr>
              <a:t>ĐỊNH HƯỚNG QUY HOẠCH TỔNG THỂ QUỐC GIA</a:t>
            </a:r>
            <a:br>
              <a:rPr lang="en-US" sz="2800" spc="-20" dirty="0">
                <a:solidFill>
                  <a:srgbClr val="0000FF"/>
                </a:solidFill>
                <a:latin typeface="Times New Roman" panose="02020603050405020304" pitchFamily="18" charset="0"/>
                <a:cs typeface="Times New Roman" panose="02020603050405020304" pitchFamily="18" charset="0"/>
              </a:rPr>
            </a:b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50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361949" y="1194367"/>
            <a:ext cx="7496175" cy="4882058"/>
          </a:xfrm>
        </p:spPr>
        <p:txBody>
          <a:bodyPr>
            <a:noAutofit/>
          </a:bodyPr>
          <a:lstStyle/>
          <a:p>
            <a:pPr marL="344439" indent="-344439" algn="just">
              <a:lnSpc>
                <a:spcPct val="12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Vùng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động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lực</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miền</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Trung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khu</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vực</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ven</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biển</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Thừa</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Thiên-Huế</a:t>
            </a:r>
            <a:r>
              <a:rPr lang="en-US" b="1" i="1" dirty="0">
                <a:solidFill>
                  <a:srgbClr val="0000FF"/>
                </a:solidFill>
                <a:effectLst/>
                <a:latin typeface="Times New Roman" panose="02020603050405020304" pitchFamily="18" charset="0"/>
                <a:ea typeface="Calibri" panose="020F0502020204030204" pitchFamily="34" charset="0"/>
              </a:rPr>
              <a:t> - </a:t>
            </a:r>
            <a:r>
              <a:rPr lang="en-US" b="1" i="1" dirty="0" err="1">
                <a:solidFill>
                  <a:srgbClr val="0000FF"/>
                </a:solidFill>
                <a:effectLst/>
                <a:latin typeface="Times New Roman" panose="02020603050405020304" pitchFamily="18" charset="0"/>
                <a:ea typeface="Calibri" panose="020F0502020204030204" pitchFamily="34" charset="0"/>
              </a:rPr>
              <a:t>Đà</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Nẵng</a:t>
            </a:r>
            <a:r>
              <a:rPr lang="en-US" b="1" i="1" dirty="0">
                <a:solidFill>
                  <a:srgbClr val="0000FF"/>
                </a:solidFill>
                <a:effectLst/>
                <a:latin typeface="Times New Roman" panose="02020603050405020304" pitchFamily="18" charset="0"/>
                <a:ea typeface="Calibri" panose="020F0502020204030204" pitchFamily="34" charset="0"/>
              </a:rPr>
              <a:t> - </a:t>
            </a:r>
            <a:r>
              <a:rPr lang="en-US" b="1" i="1" dirty="0" err="1">
                <a:solidFill>
                  <a:srgbClr val="0000FF"/>
                </a:solidFill>
                <a:effectLst/>
                <a:latin typeface="Times New Roman" panose="02020603050405020304" pitchFamily="18" charset="0"/>
                <a:ea typeface="Calibri" panose="020F0502020204030204" pitchFamily="34" charset="0"/>
              </a:rPr>
              <a:t>Quảng</a:t>
            </a:r>
            <a:r>
              <a:rPr lang="en-US" b="1" i="1" dirty="0">
                <a:solidFill>
                  <a:srgbClr val="0000FF"/>
                </a:solidFill>
                <a:effectLst/>
                <a:latin typeface="Times New Roman" panose="02020603050405020304" pitchFamily="18" charset="0"/>
                <a:ea typeface="Calibri" panose="020F0502020204030204" pitchFamily="34" charset="0"/>
              </a:rPr>
              <a:t> Nam - </a:t>
            </a:r>
            <a:r>
              <a:rPr lang="en-US" b="1" i="1" dirty="0" err="1">
                <a:solidFill>
                  <a:srgbClr val="0000FF"/>
                </a:solidFill>
                <a:effectLst/>
                <a:latin typeface="Times New Roman" panose="02020603050405020304" pitchFamily="18" charset="0"/>
                <a:ea typeface="Calibri" panose="020F0502020204030204" pitchFamily="34" charset="0"/>
              </a:rPr>
              <a:t>Quảng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Ngãi</a:t>
            </a:r>
            <a:r>
              <a:rPr lang="en-US" b="1" i="1"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20000"/>
              </a:lnSpc>
              <a:spcAft>
                <a:spcPts val="60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Trên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Thiên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Nẵng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Nẵng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Aft>
                <a:spcPts val="600"/>
              </a:spcAft>
              <a:buFont typeface="Wingdings" panose="05000000000000000000" pitchFamily="2" charset="2"/>
              <a:buChar char="Ø"/>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iai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sau năm 2030,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a:t>
            </a:r>
          </a:p>
        </p:txBody>
      </p:sp>
      <p:sp>
        <p:nvSpPr>
          <p:cNvPr id="4" name="Title 1">
            <a:extLst>
              <a:ext uri="{FF2B5EF4-FFF2-40B4-BE49-F238E27FC236}">
                <a16:creationId xmlns:a16="http://schemas.microsoft.com/office/drawing/2014/main" id="{8E6CCB24-38B0-7F74-E386-D034F70CE675}"/>
              </a:ext>
            </a:extLst>
          </p:cNvPr>
          <p:cNvSpPr txBox="1">
            <a:spLocks/>
          </p:cNvSpPr>
          <p:nvPr/>
        </p:nvSpPr>
        <p:spPr>
          <a:xfrm>
            <a:off x="1840794" y="202019"/>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a:solidFill>
                  <a:srgbClr val="0000FF"/>
                </a:solidFill>
                <a:latin typeface="Times New Roman" panose="02020603050405020304" pitchFamily="18" charset="0"/>
                <a:ea typeface="Calibri" panose="020F0502020204030204" pitchFamily="34" charset="0"/>
              </a:rPr>
              <a:t>Phát triển các vùng động lực quốc gia (tiếp)</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5" name="Picture 4" descr="Map&#10;&#10;Description automatically generated">
            <a:extLst>
              <a:ext uri="{FF2B5EF4-FFF2-40B4-BE49-F238E27FC236}">
                <a16:creationId xmlns:a16="http://schemas.microsoft.com/office/drawing/2014/main" id="{9C329814-F47D-37FA-07ED-98810648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612" y="1082905"/>
            <a:ext cx="3603859" cy="5104981"/>
          </a:xfrm>
          <a:prstGeom prst="rect">
            <a:avLst/>
          </a:prstGeom>
        </p:spPr>
      </p:pic>
    </p:spTree>
    <p:extLst>
      <p:ext uri="{BB962C8B-B14F-4D97-AF65-F5344CB8AC3E}">
        <p14:creationId xmlns:p14="http://schemas.microsoft.com/office/powerpoint/2010/main" val="2477691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56722" y="1077180"/>
            <a:ext cx="6344127"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en-US" sz="1900" b="1" i="1" dirty="0" err="1">
                <a:solidFill>
                  <a:srgbClr val="0000FF"/>
                </a:solidFill>
                <a:effectLst/>
                <a:latin typeface="Times New Roman" panose="02020603050405020304" pitchFamily="18" charset="0"/>
                <a:ea typeface="Calibri" panose="020F0502020204030204" pitchFamily="34" charset="0"/>
              </a:rPr>
              <a:t>Vùng</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động</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lực</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Đồng</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bằng</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sông</a:t>
            </a:r>
            <a:r>
              <a:rPr lang="en-US" sz="1900" b="1" i="1" dirty="0">
                <a:solidFill>
                  <a:srgbClr val="0000FF"/>
                </a:solidFill>
                <a:effectLst/>
                <a:latin typeface="Times New Roman" panose="02020603050405020304" pitchFamily="18" charset="0"/>
                <a:ea typeface="Calibri" panose="020F0502020204030204" pitchFamily="34" charset="0"/>
              </a:rPr>
              <a:t> </a:t>
            </a:r>
            <a:r>
              <a:rPr lang="en-US" sz="1900" b="1" i="1" dirty="0" err="1">
                <a:solidFill>
                  <a:srgbClr val="0000FF"/>
                </a:solidFill>
                <a:effectLst/>
                <a:latin typeface="Times New Roman" panose="02020603050405020304" pitchFamily="18" charset="0"/>
                <a:ea typeface="Calibri" panose="020F0502020204030204" pitchFamily="34" charset="0"/>
              </a:rPr>
              <a:t>Cửu</a:t>
            </a:r>
            <a:r>
              <a:rPr lang="en-US" sz="1900" b="1" i="1" dirty="0">
                <a:solidFill>
                  <a:srgbClr val="0000FF"/>
                </a:solidFill>
                <a:effectLst/>
                <a:latin typeface="Times New Roman" panose="02020603050405020304" pitchFamily="18" charset="0"/>
                <a:ea typeface="Calibri" panose="020F0502020204030204" pitchFamily="34" charset="0"/>
              </a:rPr>
              <a:t> Long</a:t>
            </a:r>
          </a:p>
          <a:p>
            <a:pPr marL="726893" lvl="1" indent="-342900" algn="just">
              <a:lnSpc>
                <a:spcPct val="110000"/>
              </a:lnSpc>
              <a:spcAft>
                <a:spcPts val="600"/>
              </a:spcAft>
              <a:buFont typeface="Wingdings" panose="05000000000000000000" pitchFamily="2" charset="2"/>
              <a:buChar char="Ø"/>
            </a:pP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Trên cơ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Giang, Kiên Giang,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Vĩnh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Thơ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Vĩnh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Long,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Rạch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Sỏi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iai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sau năm 2030,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sâu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1840794" y="202019"/>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a:solidFill>
                  <a:srgbClr val="0000FF"/>
                </a:solidFill>
                <a:latin typeface="Times New Roman" panose="02020603050405020304" pitchFamily="18" charset="0"/>
                <a:ea typeface="Calibri" panose="020F0502020204030204" pitchFamily="34" charset="0"/>
              </a:rPr>
              <a:t>Phát triển các vùng động lực quốc gia (tiếp)</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6" name="Picture 5" descr="A picture containing chart&#10;&#10;Description automatically generated">
            <a:extLst>
              <a:ext uri="{FF2B5EF4-FFF2-40B4-BE49-F238E27FC236}">
                <a16:creationId xmlns:a16="http://schemas.microsoft.com/office/drawing/2014/main" id="{29A98D30-FAF5-4D8A-C6F1-E5291AFD4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759" y="1198395"/>
            <a:ext cx="3846154" cy="5020439"/>
          </a:xfrm>
          <a:prstGeom prst="rect">
            <a:avLst/>
          </a:prstGeom>
        </p:spPr>
      </p:pic>
    </p:spTree>
    <p:extLst>
      <p:ext uri="{BB962C8B-B14F-4D97-AF65-F5344CB8AC3E}">
        <p14:creationId xmlns:p14="http://schemas.microsoft.com/office/powerpoint/2010/main" val="177024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1045533" y="1194367"/>
            <a:ext cx="9950617" cy="4882058"/>
          </a:xfrm>
        </p:spPr>
        <p:txBody>
          <a:bodyPr>
            <a:noAutofit/>
          </a:bodyPr>
          <a:lstStyle/>
          <a:p>
            <a:pPr marL="344439" indent="-344439" algn="just">
              <a:lnSpc>
                <a:spcPct val="120000"/>
              </a:lnSpc>
              <a:spcBef>
                <a:spcPts val="300"/>
              </a:spcBef>
              <a:spcAft>
                <a:spcPts val="300"/>
              </a:spcAft>
              <a:buFont typeface="Wingdings" panose="05000000000000000000" pitchFamily="2" charset="2"/>
              <a:buChar char="v"/>
            </a:pP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xây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du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Nguyên, khu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Duyên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Trung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Khánh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300"/>
              </a:spcBef>
              <a:spcAft>
                <a:spcPts val="300"/>
              </a:spcAft>
              <a:buNone/>
            </a:pP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9FE02B7C-384E-8E1F-C02D-198E3122932F}"/>
              </a:ext>
            </a:extLst>
          </p:cNvPr>
          <p:cNvSpPr txBox="1">
            <a:spLocks/>
          </p:cNvSpPr>
          <p:nvPr/>
        </p:nvSpPr>
        <p:spPr>
          <a:xfrm>
            <a:off x="1840794" y="202019"/>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a:solidFill>
                  <a:srgbClr val="0000FF"/>
                </a:solidFill>
                <a:latin typeface="Times New Roman" panose="02020603050405020304" pitchFamily="18" charset="0"/>
                <a:ea typeface="Calibri" panose="020F0502020204030204" pitchFamily="34" charset="0"/>
              </a:rPr>
              <a:t>Phát triển các vùng động lực quốc gia (tiếp)</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4975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179729" y="1037891"/>
            <a:ext cx="7787502"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vi-VN" sz="1800" b="1" i="1" dirty="0" err="1">
                <a:solidFill>
                  <a:srgbClr val="0000FF"/>
                </a:solidFill>
                <a:effectLst/>
                <a:latin typeface="Times New Roman" panose="02020603050405020304" pitchFamily="18" charset="0"/>
                <a:ea typeface="Calibri" panose="020F0502020204030204" pitchFamily="34" charset="0"/>
              </a:rPr>
              <a:t>Các</a:t>
            </a:r>
            <a:r>
              <a:rPr lang="vi-VN" sz="1800" b="1" i="1" dirty="0">
                <a:solidFill>
                  <a:srgbClr val="0000FF"/>
                </a:solidFill>
                <a:effectLst/>
                <a:latin typeface="Times New Roman" panose="02020603050405020304" pitchFamily="18" charset="0"/>
                <a:ea typeface="Calibri" panose="020F0502020204030204" pitchFamily="34" charset="0"/>
              </a:rPr>
              <a:t> </a:t>
            </a:r>
            <a:r>
              <a:rPr lang="vi-VN" sz="1800" b="1" i="1" dirty="0" err="1">
                <a:solidFill>
                  <a:srgbClr val="0000FF"/>
                </a:solidFill>
                <a:effectLst/>
                <a:latin typeface="Times New Roman" panose="02020603050405020304" pitchFamily="18" charset="0"/>
                <a:ea typeface="Calibri" panose="020F0502020204030204" pitchFamily="34" charset="0"/>
              </a:rPr>
              <a:t>hành</a:t>
            </a:r>
            <a:r>
              <a:rPr lang="vi-VN" sz="1800" b="1" i="1" dirty="0">
                <a:solidFill>
                  <a:srgbClr val="0000FF"/>
                </a:solidFill>
                <a:effectLst/>
                <a:latin typeface="Times New Roman" panose="02020603050405020304" pitchFamily="18" charset="0"/>
                <a:ea typeface="Calibri" panose="020F0502020204030204" pitchFamily="34" charset="0"/>
              </a:rPr>
              <a:t> lang kinh </a:t>
            </a:r>
            <a:r>
              <a:rPr lang="vi-VN" sz="1800" b="1" i="1" dirty="0" err="1">
                <a:solidFill>
                  <a:srgbClr val="0000FF"/>
                </a:solidFill>
                <a:effectLst/>
                <a:latin typeface="Times New Roman" panose="02020603050405020304" pitchFamily="18" charset="0"/>
                <a:ea typeface="Calibri" panose="020F0502020204030204" pitchFamily="34" charset="0"/>
              </a:rPr>
              <a:t>tế</a:t>
            </a:r>
            <a:r>
              <a:rPr lang="vi-VN" sz="1800" b="1" i="1" dirty="0">
                <a:solidFill>
                  <a:srgbClr val="0000FF"/>
                </a:solidFill>
                <a:effectLst/>
                <a:latin typeface="Times New Roman" panose="02020603050405020304" pitchFamily="18" charset="0"/>
                <a:ea typeface="Calibri" panose="020F0502020204030204" pitchFamily="34" charset="0"/>
              </a:rPr>
              <a:t> ưu tiên trong giai </a:t>
            </a:r>
            <a:r>
              <a:rPr lang="vi-VN" sz="1800" b="1" i="1" dirty="0" err="1">
                <a:solidFill>
                  <a:srgbClr val="0000FF"/>
                </a:solidFill>
                <a:effectLst/>
                <a:latin typeface="Times New Roman" panose="02020603050405020304" pitchFamily="18" charset="0"/>
                <a:ea typeface="Calibri" panose="020F0502020204030204" pitchFamily="34" charset="0"/>
              </a:rPr>
              <a:t>đoạn</a:t>
            </a:r>
            <a:r>
              <a:rPr lang="vi-VN" sz="1800" b="1" i="1" dirty="0">
                <a:solidFill>
                  <a:srgbClr val="0000FF"/>
                </a:solidFill>
                <a:effectLst/>
                <a:latin typeface="Times New Roman" panose="02020603050405020304" pitchFamily="18" charset="0"/>
                <a:ea typeface="Calibri" panose="020F0502020204030204" pitchFamily="34" charset="0"/>
              </a:rPr>
              <a:t> </a:t>
            </a:r>
            <a:r>
              <a:rPr lang="vi-VN" sz="1800" b="1" i="1" dirty="0" err="1">
                <a:solidFill>
                  <a:srgbClr val="0000FF"/>
                </a:solidFill>
                <a:effectLst/>
                <a:latin typeface="Times New Roman" panose="02020603050405020304" pitchFamily="18" charset="0"/>
                <a:ea typeface="Calibri" panose="020F0502020204030204" pitchFamily="34" charset="0"/>
              </a:rPr>
              <a:t>đến</a:t>
            </a:r>
            <a:r>
              <a:rPr lang="vi-VN" sz="1800" b="1" i="1" dirty="0">
                <a:solidFill>
                  <a:srgbClr val="0000FF"/>
                </a:solidFill>
                <a:effectLst/>
                <a:latin typeface="Times New Roman" panose="02020603050405020304" pitchFamily="18" charset="0"/>
                <a:ea typeface="Calibri" panose="020F0502020204030204" pitchFamily="34" charset="0"/>
              </a:rPr>
              <a:t> năm 2030</a:t>
            </a:r>
            <a:endParaRPr lang="en-US" sz="1800" b="1" i="1"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10000"/>
              </a:lnSpc>
              <a:spcAft>
                <a:spcPts val="600"/>
              </a:spcAft>
              <a:buFont typeface="Wingdings" panose="05000000000000000000" pitchFamily="2" charset="2"/>
              <a:buChar char="Ø"/>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Ưu tiên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trên cơ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giao thông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Đây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tỏa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26893" lvl="1" indent="-342900" algn="just">
              <a:lnSpc>
                <a:spcPct val="110000"/>
              </a:lnSpc>
              <a:spcAft>
                <a:spcPts val="600"/>
              </a:spcAft>
              <a:buFont typeface="Wingdings" panose="05000000000000000000" pitchFamily="2" charset="2"/>
              <a:buChar char="Ø"/>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Cai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du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en-US"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Nam Trung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Minh -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Vũng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xuyên Á,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ngõ</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Nam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Nam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ồng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sông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vi-VN" sz="1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Nguyên</a:t>
            </a:r>
            <a:r>
              <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1840794" y="202019"/>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các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hành</a:t>
            </a:r>
            <a:r>
              <a:rPr lang="en-US" sz="3200" b="1" dirty="0">
                <a:solidFill>
                  <a:srgbClr val="0000FF"/>
                </a:solidFill>
                <a:latin typeface="Times New Roman" panose="02020603050405020304" pitchFamily="18" charset="0"/>
                <a:ea typeface="Calibri" panose="020F0502020204030204" pitchFamily="34" charset="0"/>
              </a:rPr>
              <a:t> lang </a:t>
            </a:r>
            <a:r>
              <a:rPr lang="en-US" sz="3200" b="1" dirty="0" err="1">
                <a:solidFill>
                  <a:srgbClr val="0000FF"/>
                </a:solidFill>
                <a:latin typeface="Times New Roman" panose="02020603050405020304" pitchFamily="18" charset="0"/>
                <a:ea typeface="Calibri" panose="020F0502020204030204" pitchFamily="34" charset="0"/>
              </a:rPr>
              <a:t>kinh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tế</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5" name="Picture 4" descr="Map&#10;&#10;Description automatically generated with medium confidence">
            <a:extLst>
              <a:ext uri="{FF2B5EF4-FFF2-40B4-BE49-F238E27FC236}">
                <a16:creationId xmlns:a16="http://schemas.microsoft.com/office/drawing/2014/main" id="{899E4BFA-97B8-5EAC-BB83-12BA60504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04" y="1099380"/>
            <a:ext cx="3425261" cy="4882059"/>
          </a:xfrm>
          <a:prstGeom prst="rect">
            <a:avLst/>
          </a:prstGeom>
        </p:spPr>
      </p:pic>
    </p:spTree>
    <p:extLst>
      <p:ext uri="{BB962C8B-B14F-4D97-AF65-F5344CB8AC3E}">
        <p14:creationId xmlns:p14="http://schemas.microsoft.com/office/powerpoint/2010/main" val="222984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7445" y="1035815"/>
            <a:ext cx="6524405"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vi-VN" b="1" i="1" dirty="0" err="1">
                <a:solidFill>
                  <a:srgbClr val="0000FF"/>
                </a:solidFill>
                <a:effectLst/>
                <a:latin typeface="Times New Roman" panose="02020603050405020304" pitchFamily="18" charset="0"/>
                <a:ea typeface="Calibri" panose="020F0502020204030204" pitchFamily="34" charset="0"/>
              </a:rPr>
              <a:t>Định</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hướng</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từng</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bước</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hình</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thành</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và</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phát</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triển</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các</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hành</a:t>
            </a:r>
            <a:r>
              <a:rPr lang="vi-VN" b="1" i="1" dirty="0">
                <a:solidFill>
                  <a:srgbClr val="0000FF"/>
                </a:solidFill>
                <a:effectLst/>
                <a:latin typeface="Times New Roman" panose="02020603050405020304" pitchFamily="18" charset="0"/>
                <a:ea typeface="Calibri" panose="020F0502020204030204" pitchFamily="34" charset="0"/>
              </a:rPr>
              <a:t> lang kinh </a:t>
            </a:r>
            <a:r>
              <a:rPr lang="vi-VN" b="1" i="1" dirty="0" err="1">
                <a:solidFill>
                  <a:srgbClr val="0000FF"/>
                </a:solidFill>
                <a:effectLst/>
                <a:latin typeface="Times New Roman" panose="02020603050405020304" pitchFamily="18" charset="0"/>
                <a:ea typeface="Calibri" panose="020F0502020204030204" pitchFamily="34" charset="0"/>
              </a:rPr>
              <a:t>tế</a:t>
            </a:r>
            <a:r>
              <a:rPr lang="vi-VN" b="1" i="1" dirty="0">
                <a:solidFill>
                  <a:srgbClr val="0000FF"/>
                </a:solidFill>
                <a:effectLst/>
                <a:latin typeface="Times New Roman" panose="02020603050405020304" pitchFamily="18" charset="0"/>
                <a:ea typeface="Calibri" panose="020F0502020204030204" pitchFamily="34" charset="0"/>
              </a:rPr>
              <a:t> trong </a:t>
            </a:r>
            <a:r>
              <a:rPr lang="vi-VN" b="1" i="1" dirty="0" err="1">
                <a:solidFill>
                  <a:srgbClr val="0000FF"/>
                </a:solidFill>
                <a:effectLst/>
                <a:latin typeface="Times New Roman" panose="02020603050405020304" pitchFamily="18" charset="0"/>
                <a:ea typeface="Calibri" panose="020F0502020204030204" pitchFamily="34" charset="0"/>
              </a:rPr>
              <a:t>dài</a:t>
            </a:r>
            <a:r>
              <a:rPr lang="vi-VN" b="1" i="1" dirty="0">
                <a:solidFill>
                  <a:srgbClr val="0000FF"/>
                </a:solidFill>
                <a:effectLst/>
                <a:latin typeface="Times New Roman" panose="02020603050405020304" pitchFamily="18" charset="0"/>
                <a:ea typeface="Calibri" panose="020F0502020204030204" pitchFamily="34" charset="0"/>
              </a:rPr>
              <a:t> </a:t>
            </a:r>
            <a:r>
              <a:rPr lang="vi-VN" b="1" i="1" dirty="0" err="1">
                <a:solidFill>
                  <a:srgbClr val="0000FF"/>
                </a:solidFill>
                <a:effectLst/>
                <a:latin typeface="Times New Roman" panose="02020603050405020304" pitchFamily="18" charset="0"/>
                <a:ea typeface="Calibri" panose="020F0502020204030204" pitchFamily="34" charset="0"/>
              </a:rPr>
              <a:t>hạn</a:t>
            </a:r>
            <a:endParaRPr lang="vi-VN" b="1" i="1"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Nguyên - Đông Nam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a:t>
            </a: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Biên - Sơn La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Treo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Vũng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Áng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Đông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Nẵng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Bờ</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Pleiku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Quy Nhơn.</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Châu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Thơ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Trăng. </a:t>
            </a:r>
          </a:p>
          <a:p>
            <a:pPr marL="1084263" lvl="2" indent="-339725" algn="just">
              <a:lnSpc>
                <a:spcPct val="110000"/>
              </a:lnSpc>
              <a:spcAft>
                <a:spcPts val="600"/>
              </a:spcAft>
              <a:buFont typeface="Wingdings" panose="05000000000000000000" pitchFamily="2" charset="2"/>
              <a:buChar char="ü"/>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Tiên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Rạch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Mau.</a:t>
            </a:r>
            <a:endParaRPr lang="en-US" sz="20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1840794" y="202019"/>
            <a:ext cx="8650405" cy="774381"/>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các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hành</a:t>
            </a:r>
            <a:r>
              <a:rPr lang="en-US" sz="3200" b="1" dirty="0">
                <a:solidFill>
                  <a:srgbClr val="0000FF"/>
                </a:solidFill>
                <a:latin typeface="Times New Roman" panose="02020603050405020304" pitchFamily="18" charset="0"/>
                <a:ea typeface="Calibri" panose="020F0502020204030204" pitchFamily="34" charset="0"/>
              </a:rPr>
              <a:t> lang </a:t>
            </a:r>
            <a:r>
              <a:rPr lang="en-US" sz="3200" b="1" dirty="0" err="1">
                <a:solidFill>
                  <a:srgbClr val="0000FF"/>
                </a:solidFill>
                <a:latin typeface="Times New Roman" panose="02020603050405020304" pitchFamily="18" charset="0"/>
                <a:ea typeface="Calibri" panose="020F0502020204030204" pitchFamily="34" charset="0"/>
              </a:rPr>
              <a:t>kinh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tế</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pic>
        <p:nvPicPr>
          <p:cNvPr id="5" name="Picture 4" descr="Map&#10;&#10;Description automatically generated">
            <a:extLst>
              <a:ext uri="{FF2B5EF4-FFF2-40B4-BE49-F238E27FC236}">
                <a16:creationId xmlns:a16="http://schemas.microsoft.com/office/drawing/2014/main" id="{958D548C-EEA6-1F1F-16EA-8BBD932C7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782" y="976400"/>
            <a:ext cx="3744773" cy="532790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BA3F687-9D3B-80DE-F89A-856028CF649A}"/>
                  </a:ext>
                </a:extLst>
              </p14:cNvPr>
              <p14:cNvContentPartPr/>
              <p14:nvPr/>
            </p14:nvContentPartPr>
            <p14:xfrm>
              <a:off x="10177094" y="995756"/>
              <a:ext cx="313560" cy="14760"/>
            </p14:xfrm>
          </p:contentPart>
        </mc:Choice>
        <mc:Fallback xmlns="">
          <p:pic>
            <p:nvPicPr>
              <p:cNvPr id="6" name="Ink 5">
                <a:extLst>
                  <a:ext uri="{FF2B5EF4-FFF2-40B4-BE49-F238E27FC236}">
                    <a16:creationId xmlns:a16="http://schemas.microsoft.com/office/drawing/2014/main" id="{4BA3F687-9D3B-80DE-F89A-856028CF649A}"/>
                  </a:ext>
                </a:extLst>
              </p:cNvPr>
              <p:cNvPicPr/>
              <p:nvPr/>
            </p:nvPicPr>
            <p:blipFill>
              <a:blip r:embed="rId5"/>
              <a:stretch>
                <a:fillRect/>
              </a:stretch>
            </p:blipFill>
            <p:spPr>
              <a:xfrm>
                <a:off x="10123454" y="887756"/>
                <a:ext cx="421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BE51DD-22E7-72FA-BC1E-4C1830DB499E}"/>
                  </a:ext>
                </a:extLst>
              </p14:cNvPr>
              <p14:cNvContentPartPr/>
              <p14:nvPr/>
            </p14:nvContentPartPr>
            <p14:xfrm>
              <a:off x="10172054" y="995756"/>
              <a:ext cx="360" cy="360"/>
            </p14:xfrm>
          </p:contentPart>
        </mc:Choice>
        <mc:Fallback xmlns="">
          <p:pic>
            <p:nvPicPr>
              <p:cNvPr id="7" name="Ink 6">
                <a:extLst>
                  <a:ext uri="{FF2B5EF4-FFF2-40B4-BE49-F238E27FC236}">
                    <a16:creationId xmlns:a16="http://schemas.microsoft.com/office/drawing/2014/main" id="{EEBE51DD-22E7-72FA-BC1E-4C1830DB499E}"/>
                  </a:ext>
                </a:extLst>
              </p:cNvPr>
              <p:cNvPicPr/>
              <p:nvPr/>
            </p:nvPicPr>
            <p:blipFill>
              <a:blip r:embed="rId7"/>
              <a:stretch>
                <a:fillRect/>
              </a:stretch>
            </p:blipFill>
            <p:spPr>
              <a:xfrm>
                <a:off x="10118054" y="888116"/>
                <a:ext cx="108000" cy="216000"/>
              </a:xfrm>
              <a:prstGeom prst="rect">
                <a:avLst/>
              </a:prstGeom>
            </p:spPr>
          </p:pic>
        </mc:Fallback>
      </mc:AlternateContent>
      <p:sp>
        <p:nvSpPr>
          <p:cNvPr id="8" name="Rectangle 7">
            <a:extLst>
              <a:ext uri="{FF2B5EF4-FFF2-40B4-BE49-F238E27FC236}">
                <a16:creationId xmlns:a16="http://schemas.microsoft.com/office/drawing/2014/main" id="{F8AB7C06-6D9E-7151-7FAB-8DB91FAD600C}"/>
              </a:ext>
            </a:extLst>
          </p:cNvPr>
          <p:cNvSpPr/>
          <p:nvPr/>
        </p:nvSpPr>
        <p:spPr>
          <a:xfrm>
            <a:off x="8852848" y="976400"/>
            <a:ext cx="1637806" cy="106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36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7445" y="1035815"/>
            <a:ext cx="10836350"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Công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nghiệp</a:t>
            </a:r>
            <a:endParaRPr lang="en-US" b="1" i="1"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tranh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tham gia sâu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chuỗi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tiêu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năm 2030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như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khai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khoáng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bón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Ưu tiên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thông tin,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doanh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doanh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xanh,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nguyên.</a:t>
            </a: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409353" y="218906"/>
            <a:ext cx="11706445" cy="774381"/>
          </a:xfrm>
          <a:prstGeom prst="rect">
            <a:avLst/>
          </a:prstGeom>
        </p:spPr>
        <p:txBody>
          <a:bodyPr vert="horz" lIns="91427" tIns="45713" rIns="91427" bIns="45713" rtlCol="0" anchor="ctr">
            <a:no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20000"/>
              </a:lnSpc>
            </a:pPr>
            <a:r>
              <a:rPr lang="vi-VN" sz="2400" b="1" dirty="0" err="1">
                <a:solidFill>
                  <a:srgbClr val="0000FF"/>
                </a:solidFill>
                <a:latin typeface="Times New Roman" panose="02020603050405020304" pitchFamily="18" charset="0"/>
                <a:ea typeface="Calibri" panose="020F0502020204030204" pitchFamily="34" charset="0"/>
              </a:rPr>
              <a:t>Định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hướng</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phát</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triển</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và</a:t>
            </a:r>
            <a:r>
              <a:rPr lang="vi-VN" sz="2400" b="1" dirty="0">
                <a:solidFill>
                  <a:srgbClr val="0000FF"/>
                </a:solidFill>
                <a:latin typeface="Times New Roman" panose="02020603050405020304" pitchFamily="18" charset="0"/>
                <a:ea typeface="Calibri" panose="020F0502020204030204" pitchFamily="34" charset="0"/>
              </a:rPr>
              <a:t> phân </a:t>
            </a:r>
            <a:r>
              <a:rPr lang="vi-VN" sz="2400" b="1" dirty="0" err="1">
                <a:solidFill>
                  <a:srgbClr val="0000FF"/>
                </a:solidFill>
                <a:latin typeface="Times New Roman" panose="02020603050405020304" pitchFamily="18" charset="0"/>
                <a:ea typeface="Calibri" panose="020F0502020204030204" pitchFamily="34" charset="0"/>
              </a:rPr>
              <a:t>bố</a:t>
            </a:r>
            <a:r>
              <a:rPr lang="vi-VN" sz="2400" b="1" dirty="0">
                <a:solidFill>
                  <a:srgbClr val="0000FF"/>
                </a:solidFill>
                <a:latin typeface="Times New Roman" panose="02020603050405020304" pitchFamily="18" charset="0"/>
                <a:ea typeface="Calibri" panose="020F0502020204030204" pitchFamily="34" charset="0"/>
              </a:rPr>
              <a:t> không gian </a:t>
            </a:r>
            <a:r>
              <a:rPr lang="vi-VN" sz="2400" b="1" dirty="0" err="1">
                <a:solidFill>
                  <a:srgbClr val="0000FF"/>
                </a:solidFill>
                <a:latin typeface="Times New Roman" panose="02020603050405020304" pitchFamily="18" charset="0"/>
                <a:ea typeface="Calibri" panose="020F0502020204030204" pitchFamily="34" charset="0"/>
              </a:rPr>
              <a:t>các</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ngành</a:t>
            </a:r>
            <a:r>
              <a:rPr lang="vi-VN" sz="2400" b="1" dirty="0">
                <a:solidFill>
                  <a:srgbClr val="0000FF"/>
                </a:solidFill>
                <a:latin typeface="Times New Roman" panose="02020603050405020304" pitchFamily="18" charset="0"/>
                <a:ea typeface="Calibri" panose="020F0502020204030204" pitchFamily="34" charset="0"/>
              </a:rPr>
              <a:t> công </a:t>
            </a:r>
            <a:r>
              <a:rPr lang="vi-VN" sz="2400" b="1" dirty="0" err="1">
                <a:solidFill>
                  <a:srgbClr val="0000FF"/>
                </a:solidFill>
                <a:latin typeface="Times New Roman" panose="02020603050405020304" pitchFamily="18" charset="0"/>
                <a:ea typeface="Calibri" panose="020F0502020204030204" pitchFamily="34" charset="0"/>
              </a:rPr>
              <a:t>nghiệp</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dịch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vụ</a:t>
            </a:r>
            <a:r>
              <a:rPr lang="vi-VN" sz="2400" b="1" dirty="0">
                <a:solidFill>
                  <a:srgbClr val="0000FF"/>
                </a:solidFill>
                <a:latin typeface="Times New Roman" panose="02020603050405020304" pitchFamily="18" charset="0"/>
                <a:ea typeface="Calibri" panose="020F0502020204030204" pitchFamily="34" charset="0"/>
              </a:rPr>
              <a:t>, nông </a:t>
            </a:r>
            <a:r>
              <a:rPr lang="vi-VN" sz="2400" b="1" dirty="0" err="1">
                <a:solidFill>
                  <a:srgbClr val="0000FF"/>
                </a:solidFill>
                <a:latin typeface="Times New Roman" panose="02020603050405020304" pitchFamily="18" charset="0"/>
                <a:ea typeface="Calibri" panose="020F0502020204030204" pitchFamily="34" charset="0"/>
              </a:rPr>
              <a:t>nghiệp</a:t>
            </a:r>
            <a:endParaRPr lang="vi-VN" sz="24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2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7444" y="1035815"/>
            <a:ext cx="10883973"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Công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nghiệp</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tiếp</a:t>
            </a:r>
            <a:r>
              <a:rPr lang="en-US" b="1" i="1" dirty="0">
                <a:solidFill>
                  <a:srgbClr val="0000FF"/>
                </a:solidFill>
                <a:effectLst/>
                <a:latin typeface="Times New Roman" panose="02020603050405020304" pitchFamily="18" charset="0"/>
                <a:ea typeface="Calibri" panose="020F0502020204030204" pitchFamily="34" charset="0"/>
              </a:rPr>
              <a:t>)</a:t>
            </a:r>
          </a:p>
          <a:p>
            <a:pPr marL="726893" lvl="1" indent="-342900" algn="just">
              <a:lnSpc>
                <a:spcPct val="110000"/>
              </a:lnSpc>
              <a:spcAft>
                <a:spcPts val="60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không gian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không gian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Nam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398721" y="202019"/>
            <a:ext cx="11706445" cy="774381"/>
          </a:xfrm>
          <a:prstGeom prst="rect">
            <a:avLst/>
          </a:prstGeom>
        </p:spPr>
        <p:txBody>
          <a:bodyPr vert="horz" lIns="91427" tIns="45713" rIns="91427" bIns="45713" rtlCol="0" anchor="ctr">
            <a:no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20000"/>
              </a:lnSpc>
            </a:pPr>
            <a:r>
              <a:rPr lang="vi-VN" sz="2400" b="1" dirty="0" err="1">
                <a:solidFill>
                  <a:srgbClr val="0000FF"/>
                </a:solidFill>
                <a:latin typeface="Times New Roman" panose="02020603050405020304" pitchFamily="18" charset="0"/>
                <a:ea typeface="Calibri" panose="020F0502020204030204" pitchFamily="34" charset="0"/>
              </a:rPr>
              <a:t>Định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hướng</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phát</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triển</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và</a:t>
            </a:r>
            <a:r>
              <a:rPr lang="vi-VN" sz="2400" b="1" dirty="0">
                <a:solidFill>
                  <a:srgbClr val="0000FF"/>
                </a:solidFill>
                <a:latin typeface="Times New Roman" panose="02020603050405020304" pitchFamily="18" charset="0"/>
                <a:ea typeface="Calibri" panose="020F0502020204030204" pitchFamily="34" charset="0"/>
              </a:rPr>
              <a:t> phân </a:t>
            </a:r>
            <a:r>
              <a:rPr lang="vi-VN" sz="2400" b="1" dirty="0" err="1">
                <a:solidFill>
                  <a:srgbClr val="0000FF"/>
                </a:solidFill>
                <a:latin typeface="Times New Roman" panose="02020603050405020304" pitchFamily="18" charset="0"/>
                <a:ea typeface="Calibri" panose="020F0502020204030204" pitchFamily="34" charset="0"/>
              </a:rPr>
              <a:t>bố</a:t>
            </a:r>
            <a:r>
              <a:rPr lang="vi-VN" sz="2400" b="1" dirty="0">
                <a:solidFill>
                  <a:srgbClr val="0000FF"/>
                </a:solidFill>
                <a:latin typeface="Times New Roman" panose="02020603050405020304" pitchFamily="18" charset="0"/>
                <a:ea typeface="Calibri" panose="020F0502020204030204" pitchFamily="34" charset="0"/>
              </a:rPr>
              <a:t> không gian </a:t>
            </a:r>
            <a:r>
              <a:rPr lang="vi-VN" sz="2400" b="1" dirty="0" err="1">
                <a:solidFill>
                  <a:srgbClr val="0000FF"/>
                </a:solidFill>
                <a:latin typeface="Times New Roman" panose="02020603050405020304" pitchFamily="18" charset="0"/>
                <a:ea typeface="Calibri" panose="020F0502020204030204" pitchFamily="34" charset="0"/>
              </a:rPr>
              <a:t>các</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ngành</a:t>
            </a:r>
            <a:r>
              <a:rPr lang="vi-VN" sz="2400" b="1" dirty="0">
                <a:solidFill>
                  <a:srgbClr val="0000FF"/>
                </a:solidFill>
                <a:latin typeface="Times New Roman" panose="02020603050405020304" pitchFamily="18" charset="0"/>
                <a:ea typeface="Calibri" panose="020F0502020204030204" pitchFamily="34" charset="0"/>
              </a:rPr>
              <a:t> công </a:t>
            </a:r>
            <a:r>
              <a:rPr lang="vi-VN" sz="2400" b="1" dirty="0" err="1">
                <a:solidFill>
                  <a:srgbClr val="0000FF"/>
                </a:solidFill>
                <a:latin typeface="Times New Roman" panose="02020603050405020304" pitchFamily="18" charset="0"/>
                <a:ea typeface="Calibri" panose="020F0502020204030204" pitchFamily="34" charset="0"/>
              </a:rPr>
              <a:t>nghiệp</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dịch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vụ</a:t>
            </a:r>
            <a:r>
              <a:rPr lang="vi-VN" sz="2400" b="1" dirty="0">
                <a:solidFill>
                  <a:srgbClr val="0000FF"/>
                </a:solidFill>
                <a:latin typeface="Times New Roman" panose="02020603050405020304" pitchFamily="18" charset="0"/>
                <a:ea typeface="Calibri" panose="020F0502020204030204" pitchFamily="34" charset="0"/>
              </a:rPr>
              <a:t>, nông </a:t>
            </a:r>
            <a:r>
              <a:rPr lang="vi-VN" sz="2400" b="1" dirty="0" err="1">
                <a:solidFill>
                  <a:srgbClr val="0000FF"/>
                </a:solidFill>
                <a:latin typeface="Times New Roman" panose="02020603050405020304" pitchFamily="18" charset="0"/>
                <a:ea typeface="Calibri" panose="020F0502020204030204" pitchFamily="34" charset="0"/>
              </a:rPr>
              <a:t>nghiệp</a:t>
            </a:r>
            <a:endParaRPr lang="vi-VN" sz="24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1413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7445" y="1035815"/>
            <a:ext cx="10836350"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Dịch</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vụ</a:t>
            </a:r>
            <a:endParaRPr lang="en-US" b="1" i="1"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tranh cao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ngân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mang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lớn,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kinh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khai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logistics</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không,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26893" lvl="1" indent="-342900" algn="just">
              <a:lnSpc>
                <a:spcPct val="110000"/>
              </a:lnSpc>
              <a:spcAft>
                <a:spcPts val="600"/>
              </a:spcAft>
              <a:buFont typeface="Wingdings" panose="05000000000000000000" pitchFamily="2" charset="2"/>
              <a:buChar char="Ø"/>
            </a:pP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du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nguyên du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tranh khu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tỏa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1" indent="0" algn="just">
              <a:lnSpc>
                <a:spcPct val="110000"/>
              </a:lnSpc>
              <a:spcAft>
                <a:spcPts val="600"/>
              </a:spcAft>
              <a:buNone/>
            </a:pPr>
            <a:endParaRPr lang="en-US" sz="20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398721" y="202019"/>
            <a:ext cx="11706445" cy="774381"/>
          </a:xfrm>
          <a:prstGeom prst="rect">
            <a:avLst/>
          </a:prstGeom>
        </p:spPr>
        <p:txBody>
          <a:bodyPr vert="horz" lIns="91427" tIns="45713" rIns="91427" bIns="45713" rtlCol="0" anchor="ctr">
            <a:no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20000"/>
              </a:lnSpc>
            </a:pPr>
            <a:r>
              <a:rPr lang="vi-VN" sz="2400" b="1" dirty="0" err="1">
                <a:solidFill>
                  <a:srgbClr val="0000FF"/>
                </a:solidFill>
                <a:latin typeface="Times New Roman" panose="02020603050405020304" pitchFamily="18" charset="0"/>
                <a:ea typeface="Calibri" panose="020F0502020204030204" pitchFamily="34" charset="0"/>
              </a:rPr>
              <a:t>Định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hướng</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phát</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triển</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và</a:t>
            </a:r>
            <a:r>
              <a:rPr lang="vi-VN" sz="2400" b="1" dirty="0">
                <a:solidFill>
                  <a:srgbClr val="0000FF"/>
                </a:solidFill>
                <a:latin typeface="Times New Roman" panose="02020603050405020304" pitchFamily="18" charset="0"/>
                <a:ea typeface="Calibri" panose="020F0502020204030204" pitchFamily="34" charset="0"/>
              </a:rPr>
              <a:t> phân </a:t>
            </a:r>
            <a:r>
              <a:rPr lang="vi-VN" sz="2400" b="1" dirty="0" err="1">
                <a:solidFill>
                  <a:srgbClr val="0000FF"/>
                </a:solidFill>
                <a:latin typeface="Times New Roman" panose="02020603050405020304" pitchFamily="18" charset="0"/>
                <a:ea typeface="Calibri" panose="020F0502020204030204" pitchFamily="34" charset="0"/>
              </a:rPr>
              <a:t>bố</a:t>
            </a:r>
            <a:r>
              <a:rPr lang="vi-VN" sz="2400" b="1" dirty="0">
                <a:solidFill>
                  <a:srgbClr val="0000FF"/>
                </a:solidFill>
                <a:latin typeface="Times New Roman" panose="02020603050405020304" pitchFamily="18" charset="0"/>
                <a:ea typeface="Calibri" panose="020F0502020204030204" pitchFamily="34" charset="0"/>
              </a:rPr>
              <a:t> không gian </a:t>
            </a:r>
            <a:r>
              <a:rPr lang="vi-VN" sz="2400" b="1" dirty="0" err="1">
                <a:solidFill>
                  <a:srgbClr val="0000FF"/>
                </a:solidFill>
                <a:latin typeface="Times New Roman" panose="02020603050405020304" pitchFamily="18" charset="0"/>
                <a:ea typeface="Calibri" panose="020F0502020204030204" pitchFamily="34" charset="0"/>
              </a:rPr>
              <a:t>các</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ngành</a:t>
            </a:r>
            <a:r>
              <a:rPr lang="vi-VN" sz="2400" b="1" dirty="0">
                <a:solidFill>
                  <a:srgbClr val="0000FF"/>
                </a:solidFill>
                <a:latin typeface="Times New Roman" panose="02020603050405020304" pitchFamily="18" charset="0"/>
                <a:ea typeface="Calibri" panose="020F0502020204030204" pitchFamily="34" charset="0"/>
              </a:rPr>
              <a:t> công </a:t>
            </a:r>
            <a:r>
              <a:rPr lang="vi-VN" sz="2400" b="1" dirty="0" err="1">
                <a:solidFill>
                  <a:srgbClr val="0000FF"/>
                </a:solidFill>
                <a:latin typeface="Times New Roman" panose="02020603050405020304" pitchFamily="18" charset="0"/>
                <a:ea typeface="Calibri" panose="020F0502020204030204" pitchFamily="34" charset="0"/>
              </a:rPr>
              <a:t>nghiệp</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dịch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vụ</a:t>
            </a:r>
            <a:r>
              <a:rPr lang="vi-VN" sz="2400" b="1" dirty="0">
                <a:solidFill>
                  <a:srgbClr val="0000FF"/>
                </a:solidFill>
                <a:latin typeface="Times New Roman" panose="02020603050405020304" pitchFamily="18" charset="0"/>
                <a:ea typeface="Calibri" panose="020F0502020204030204" pitchFamily="34" charset="0"/>
              </a:rPr>
              <a:t>, nông </a:t>
            </a:r>
            <a:r>
              <a:rPr lang="vi-VN" sz="2400" b="1" dirty="0" err="1">
                <a:solidFill>
                  <a:srgbClr val="0000FF"/>
                </a:solidFill>
                <a:latin typeface="Times New Roman" panose="02020603050405020304" pitchFamily="18" charset="0"/>
                <a:ea typeface="Calibri" panose="020F0502020204030204" pitchFamily="34" charset="0"/>
              </a:rPr>
              <a:t>nghiệp</a:t>
            </a:r>
            <a:endParaRPr lang="vi-VN" sz="24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1619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7445" y="1035815"/>
            <a:ext cx="10836350" cy="4882058"/>
          </a:xfrm>
        </p:spPr>
        <p:txBody>
          <a:bodyPr>
            <a:noAutofit/>
          </a:bodyPr>
          <a:lstStyle/>
          <a:p>
            <a:pPr marL="344439" indent="-344439" algn="just">
              <a:lnSpc>
                <a:spcPct val="110000"/>
              </a:lnSpc>
              <a:spcBef>
                <a:spcPts val="300"/>
              </a:spcBef>
              <a:spcAft>
                <a:spcPts val="300"/>
              </a:spcAft>
              <a:buFont typeface="Wingdings" panose="05000000000000000000" pitchFamily="2" charset="2"/>
              <a:buChar char="v"/>
            </a:pPr>
            <a:r>
              <a:rPr lang="en-US" b="1" i="1" dirty="0" err="1">
                <a:solidFill>
                  <a:srgbClr val="0000FF"/>
                </a:solidFill>
                <a:effectLst/>
                <a:latin typeface="Times New Roman" panose="02020603050405020304" pitchFamily="18" charset="0"/>
                <a:ea typeface="Calibri" panose="020F0502020204030204" pitchFamily="34" charset="0"/>
              </a:rPr>
              <a:t>Nông</a:t>
            </a:r>
            <a:r>
              <a:rPr lang="en-US" b="1" i="1" dirty="0">
                <a:solidFill>
                  <a:srgbClr val="0000FF"/>
                </a:solidFill>
                <a:effectLst/>
                <a:latin typeface="Times New Roman" panose="02020603050405020304" pitchFamily="18" charset="0"/>
                <a:ea typeface="Calibri" panose="020F0502020204030204" pitchFamily="34" charset="0"/>
              </a:rPr>
              <a:t> </a:t>
            </a:r>
            <a:r>
              <a:rPr lang="en-US" b="1" i="1" dirty="0" err="1">
                <a:solidFill>
                  <a:srgbClr val="0000FF"/>
                </a:solidFill>
                <a:effectLst/>
                <a:latin typeface="Times New Roman" panose="02020603050405020304" pitchFamily="18" charset="0"/>
                <a:ea typeface="Calibri" panose="020F0502020204030204" pitchFamily="34" charset="0"/>
              </a:rPr>
              <a:t>nghiệp</a:t>
            </a:r>
            <a:endParaRPr lang="en-US" b="1" i="1"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10000"/>
              </a:lnSpc>
              <a:spcAft>
                <a:spcPts val="60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tranh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khu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quy mô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phương;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lương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Aft>
                <a:spcPts val="60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chuỗi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thôn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726893" lvl="1" indent="-342900" algn="just">
              <a:lnSpc>
                <a:spcPct val="110000"/>
              </a:lnSpc>
              <a:spcAft>
                <a:spcPts val="60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nuôi trên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nhưng không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thay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1" indent="0" algn="just">
              <a:lnSpc>
                <a:spcPct val="110000"/>
              </a:lnSpc>
              <a:spcAft>
                <a:spcPts val="600"/>
              </a:spcAft>
              <a:buNone/>
            </a:pPr>
            <a:endParaRPr lang="en-US" sz="2000" dirty="0">
              <a:solidFill>
                <a:srgbClr val="0000FF"/>
              </a:solidFill>
              <a:effectLst/>
              <a:latin typeface="Times New Roman" panose="02020603050405020304" pitchFamily="18" charset="0"/>
              <a:ea typeface="Calibri" panose="020F0502020204030204" pitchFamily="34" charset="0"/>
            </a:endParaRPr>
          </a:p>
        </p:txBody>
      </p:sp>
      <p:sp>
        <p:nvSpPr>
          <p:cNvPr id="4" name="Title 1">
            <a:extLst>
              <a:ext uri="{FF2B5EF4-FFF2-40B4-BE49-F238E27FC236}">
                <a16:creationId xmlns:a16="http://schemas.microsoft.com/office/drawing/2014/main" id="{BC9C2086-A0E5-4CFF-974D-CAE02CB93802}"/>
              </a:ext>
            </a:extLst>
          </p:cNvPr>
          <p:cNvSpPr txBox="1">
            <a:spLocks/>
          </p:cNvSpPr>
          <p:nvPr/>
        </p:nvSpPr>
        <p:spPr>
          <a:xfrm>
            <a:off x="398721" y="202019"/>
            <a:ext cx="11706445" cy="774381"/>
          </a:xfrm>
          <a:prstGeom prst="rect">
            <a:avLst/>
          </a:prstGeom>
        </p:spPr>
        <p:txBody>
          <a:bodyPr vert="horz" lIns="91427" tIns="45713" rIns="91427" bIns="45713" rtlCol="0" anchor="ctr">
            <a:no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lnSpc>
                <a:spcPct val="120000"/>
              </a:lnSpc>
            </a:pPr>
            <a:r>
              <a:rPr lang="vi-VN" sz="2400" b="1" dirty="0" err="1">
                <a:solidFill>
                  <a:srgbClr val="0000FF"/>
                </a:solidFill>
                <a:latin typeface="Times New Roman" panose="02020603050405020304" pitchFamily="18" charset="0"/>
                <a:ea typeface="Calibri" panose="020F0502020204030204" pitchFamily="34" charset="0"/>
              </a:rPr>
              <a:t>Định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hướng</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phát</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triển</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và</a:t>
            </a:r>
            <a:r>
              <a:rPr lang="vi-VN" sz="2400" b="1" dirty="0">
                <a:solidFill>
                  <a:srgbClr val="0000FF"/>
                </a:solidFill>
                <a:latin typeface="Times New Roman" panose="02020603050405020304" pitchFamily="18" charset="0"/>
                <a:ea typeface="Calibri" panose="020F0502020204030204" pitchFamily="34" charset="0"/>
              </a:rPr>
              <a:t> phân </a:t>
            </a:r>
            <a:r>
              <a:rPr lang="vi-VN" sz="2400" b="1" dirty="0" err="1">
                <a:solidFill>
                  <a:srgbClr val="0000FF"/>
                </a:solidFill>
                <a:latin typeface="Times New Roman" panose="02020603050405020304" pitchFamily="18" charset="0"/>
                <a:ea typeface="Calibri" panose="020F0502020204030204" pitchFamily="34" charset="0"/>
              </a:rPr>
              <a:t>bố</a:t>
            </a:r>
            <a:r>
              <a:rPr lang="vi-VN" sz="2400" b="1" dirty="0">
                <a:solidFill>
                  <a:srgbClr val="0000FF"/>
                </a:solidFill>
                <a:latin typeface="Times New Roman" panose="02020603050405020304" pitchFamily="18" charset="0"/>
                <a:ea typeface="Calibri" panose="020F0502020204030204" pitchFamily="34" charset="0"/>
              </a:rPr>
              <a:t> không gian </a:t>
            </a:r>
            <a:r>
              <a:rPr lang="vi-VN" sz="2400" b="1" dirty="0" err="1">
                <a:solidFill>
                  <a:srgbClr val="0000FF"/>
                </a:solidFill>
                <a:latin typeface="Times New Roman" panose="02020603050405020304" pitchFamily="18" charset="0"/>
                <a:ea typeface="Calibri" panose="020F0502020204030204" pitchFamily="34" charset="0"/>
              </a:rPr>
              <a:t>các</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ngành</a:t>
            </a:r>
            <a:r>
              <a:rPr lang="vi-VN" sz="2400" b="1" dirty="0">
                <a:solidFill>
                  <a:srgbClr val="0000FF"/>
                </a:solidFill>
                <a:latin typeface="Times New Roman" panose="02020603050405020304" pitchFamily="18" charset="0"/>
                <a:ea typeface="Calibri" panose="020F0502020204030204" pitchFamily="34" charset="0"/>
              </a:rPr>
              <a:t> công </a:t>
            </a:r>
            <a:r>
              <a:rPr lang="vi-VN" sz="2400" b="1" dirty="0" err="1">
                <a:solidFill>
                  <a:srgbClr val="0000FF"/>
                </a:solidFill>
                <a:latin typeface="Times New Roman" panose="02020603050405020304" pitchFamily="18" charset="0"/>
                <a:ea typeface="Calibri" panose="020F0502020204030204" pitchFamily="34" charset="0"/>
              </a:rPr>
              <a:t>nghiệp</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dịch</a:t>
            </a:r>
            <a:r>
              <a:rPr lang="vi-VN" sz="2400" b="1" dirty="0">
                <a:solidFill>
                  <a:srgbClr val="0000FF"/>
                </a:solidFill>
                <a:latin typeface="Times New Roman" panose="02020603050405020304" pitchFamily="18" charset="0"/>
                <a:ea typeface="Calibri" panose="020F0502020204030204" pitchFamily="34" charset="0"/>
              </a:rPr>
              <a:t> </a:t>
            </a:r>
            <a:r>
              <a:rPr lang="vi-VN" sz="2400" b="1" dirty="0" err="1">
                <a:solidFill>
                  <a:srgbClr val="0000FF"/>
                </a:solidFill>
                <a:latin typeface="Times New Roman" panose="02020603050405020304" pitchFamily="18" charset="0"/>
                <a:ea typeface="Calibri" panose="020F0502020204030204" pitchFamily="34" charset="0"/>
              </a:rPr>
              <a:t>vụ</a:t>
            </a:r>
            <a:r>
              <a:rPr lang="vi-VN" sz="2400" b="1" dirty="0">
                <a:solidFill>
                  <a:srgbClr val="0000FF"/>
                </a:solidFill>
                <a:latin typeface="Times New Roman" panose="02020603050405020304" pitchFamily="18" charset="0"/>
                <a:ea typeface="Calibri" panose="020F0502020204030204" pitchFamily="34" charset="0"/>
              </a:rPr>
              <a:t>, nông </a:t>
            </a:r>
            <a:r>
              <a:rPr lang="vi-VN" sz="2400" b="1" dirty="0" err="1">
                <a:solidFill>
                  <a:srgbClr val="0000FF"/>
                </a:solidFill>
                <a:latin typeface="Times New Roman" panose="02020603050405020304" pitchFamily="18" charset="0"/>
                <a:ea typeface="Calibri" panose="020F0502020204030204" pitchFamily="34" charset="0"/>
              </a:rPr>
              <a:t>nghiệp</a:t>
            </a:r>
            <a:endParaRPr lang="vi-VN" sz="24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7490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0" y="1168188"/>
            <a:ext cx="10409273" cy="4882058"/>
          </a:xfrm>
        </p:spPr>
        <p:txBody>
          <a:bodyPr>
            <a:noAutofit/>
          </a:bodyPr>
          <a:lstStyle/>
          <a:p>
            <a:pPr marL="344439" indent="-344439" algn="just">
              <a:lnSpc>
                <a:spcPct val="100000"/>
              </a:lnSpc>
              <a:spcBef>
                <a:spcPts val="400"/>
              </a:spcBef>
              <a:spcAft>
                <a:spcPts val="40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phạm</a:t>
            </a:r>
            <a:r>
              <a:rPr lang="en-US" sz="2300" b="1" i="1" dirty="0">
                <a:solidFill>
                  <a:srgbClr val="0000FF"/>
                </a:solidFill>
                <a:latin typeface="Times New Roman" pitchFamily="18" charset="0"/>
                <a:cs typeface="Times New Roman" pitchFamily="18" charset="0"/>
              </a:rPr>
              <a:t> vi </a:t>
            </a:r>
            <a:r>
              <a:rPr lang="en-US" sz="2300" b="1" i="1" dirty="0" err="1">
                <a:solidFill>
                  <a:srgbClr val="0000FF"/>
                </a:solidFill>
                <a:latin typeface="Times New Roman" pitchFamily="18" charset="0"/>
                <a:cs typeface="Times New Roman" pitchFamily="18" charset="0"/>
              </a:rPr>
              <a:t>không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gian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biển</a:t>
            </a:r>
            <a:endParaRPr lang="en-US" sz="2300" b="1" i="1" dirty="0">
              <a:solidFill>
                <a:srgbClr val="0000FF"/>
              </a:solidFill>
              <a:latin typeface="Times New Roman" pitchFamily="18" charset="0"/>
              <a:cs typeface="Times New Roman" pitchFamily="18" charset="0"/>
            </a:endParaRPr>
          </a:p>
          <a:p>
            <a:pPr marL="637005" lvl="1" indent="-344439" algn="just">
              <a:lnSpc>
                <a:spcPct val="100000"/>
              </a:lnSpc>
              <a:spcBef>
                <a:spcPts val="400"/>
              </a:spcBef>
              <a:buFont typeface="Wingdings" panose="05000000000000000000" pitchFamily="2" charset="2"/>
              <a:buChar char="Ø"/>
            </a:pPr>
            <a:r>
              <a:rPr lang="vi-VN" sz="2300" dirty="0" err="1">
                <a:solidFill>
                  <a:srgbClr val="0000FF"/>
                </a:solidFill>
                <a:latin typeface="Times New Roman" pitchFamily="18" charset="0"/>
                <a:cs typeface="Times New Roman" pitchFamily="18" charset="0"/>
              </a:rPr>
              <a:t>Phạm</a:t>
            </a:r>
            <a:r>
              <a:rPr lang="vi-VN" sz="2300" dirty="0">
                <a:solidFill>
                  <a:srgbClr val="0000FF"/>
                </a:solidFill>
                <a:latin typeface="Times New Roman" pitchFamily="18" charset="0"/>
                <a:cs typeface="Times New Roman" pitchFamily="18" charset="0"/>
              </a:rPr>
              <a:t> vi không gian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có</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thể</a:t>
            </a:r>
            <a:r>
              <a:rPr lang="vi-VN" sz="2300" dirty="0">
                <a:solidFill>
                  <a:srgbClr val="0000FF"/>
                </a:solidFill>
                <a:latin typeface="Times New Roman" pitchFamily="18" charset="0"/>
                <a:cs typeface="Times New Roman" pitchFamily="18" charset="0"/>
              </a:rPr>
              <a:t> đưa </a:t>
            </a:r>
            <a:r>
              <a:rPr lang="vi-VN" sz="2300" dirty="0" err="1">
                <a:solidFill>
                  <a:srgbClr val="0000FF"/>
                </a:solidFill>
                <a:latin typeface="Times New Roman" pitchFamily="18" charset="0"/>
                <a:cs typeface="Times New Roman" pitchFamily="18" charset="0"/>
              </a:rPr>
              <a:t>vào</a:t>
            </a:r>
            <a:r>
              <a:rPr lang="vi-VN" sz="2300" dirty="0">
                <a:solidFill>
                  <a:srgbClr val="0000FF"/>
                </a:solidFill>
                <a:latin typeface="Times New Roman" pitchFamily="18" charset="0"/>
                <a:cs typeface="Times New Roman" pitchFamily="18" charset="0"/>
              </a:rPr>
              <a:t> khai </a:t>
            </a:r>
            <a:r>
              <a:rPr lang="vi-VN" sz="2300" dirty="0" err="1">
                <a:solidFill>
                  <a:srgbClr val="0000FF"/>
                </a:solidFill>
                <a:latin typeface="Times New Roman" pitchFamily="18" charset="0"/>
                <a:cs typeface="Times New Roman" pitchFamily="18" charset="0"/>
              </a:rPr>
              <a:t>thác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sử</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dụng</a:t>
            </a:r>
            <a:r>
              <a:rPr lang="vi-VN" sz="2300" dirty="0">
                <a:solidFill>
                  <a:srgbClr val="0000FF"/>
                </a:solidFill>
                <a:latin typeface="Times New Roman" pitchFamily="18" charset="0"/>
                <a:cs typeface="Times New Roman" pitchFamily="18" charset="0"/>
              </a:rPr>
              <a:t> trong </a:t>
            </a:r>
            <a:r>
              <a:rPr lang="vi-VN" sz="2300" dirty="0" err="1">
                <a:solidFill>
                  <a:srgbClr val="0000FF"/>
                </a:solidFill>
                <a:latin typeface="Times New Roman" pitchFamily="18" charset="0"/>
                <a:cs typeface="Times New Roman" pitchFamily="18" charset="0"/>
              </a:rPr>
              <a:t>thời</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kỳ</a:t>
            </a:r>
            <a:r>
              <a:rPr lang="vi-VN" sz="2300" dirty="0">
                <a:solidFill>
                  <a:srgbClr val="0000FF"/>
                </a:solidFill>
                <a:latin typeface="Times New Roman" pitchFamily="18" charset="0"/>
                <a:cs typeface="Times New Roman" pitchFamily="18" charset="0"/>
              </a:rPr>
              <a:t> quy </a:t>
            </a:r>
            <a:r>
              <a:rPr lang="vi-VN" sz="2300" dirty="0" err="1">
                <a:solidFill>
                  <a:srgbClr val="0000FF"/>
                </a:solidFill>
                <a:latin typeface="Times New Roman" pitchFamily="18" charset="0"/>
                <a:cs typeface="Times New Roman" pitchFamily="18" charset="0"/>
              </a:rPr>
              <a:t>hoạch</a:t>
            </a:r>
            <a:r>
              <a:rPr lang="vi-VN" sz="2300" dirty="0">
                <a:solidFill>
                  <a:srgbClr val="0000FF"/>
                </a:solidFill>
                <a:latin typeface="Times New Roman" pitchFamily="18" charset="0"/>
                <a:cs typeface="Times New Roman" pitchFamily="18" charset="0"/>
              </a:rPr>
              <a:t> bao </a:t>
            </a:r>
            <a:r>
              <a:rPr lang="vi-VN" sz="2300" dirty="0" err="1">
                <a:solidFill>
                  <a:srgbClr val="0000FF"/>
                </a:solidFill>
                <a:latin typeface="Times New Roman" pitchFamily="18" charset="0"/>
                <a:cs typeface="Times New Roman" pitchFamily="18" charset="0"/>
              </a:rPr>
              <a:t>gồm</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vùng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đất</a:t>
            </a:r>
            <a:r>
              <a:rPr lang="vi-VN" sz="2300" dirty="0">
                <a:solidFill>
                  <a:srgbClr val="0000FF"/>
                </a:solidFill>
                <a:latin typeface="Times New Roman" pitchFamily="18" charset="0"/>
                <a:cs typeface="Times New Roman" pitchFamily="18" charset="0"/>
              </a:rPr>
              <a:t> ven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đảo</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quần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đảo</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vùng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thuộc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chủ</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quyền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quyền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chủ</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quyền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quyền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tài</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phán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quốc</a:t>
            </a:r>
            <a:r>
              <a:rPr lang="vi-VN" sz="2300" dirty="0">
                <a:solidFill>
                  <a:srgbClr val="0000FF"/>
                </a:solidFill>
                <a:latin typeface="Times New Roman" pitchFamily="18" charset="0"/>
                <a:cs typeface="Times New Roman" pitchFamily="18" charset="0"/>
              </a:rPr>
              <a:t> gia </a:t>
            </a:r>
            <a:r>
              <a:rPr lang="vi-VN" sz="2300" dirty="0" err="1">
                <a:solidFill>
                  <a:srgbClr val="0000FF"/>
                </a:solidFill>
                <a:latin typeface="Times New Roman" pitchFamily="18" charset="0"/>
                <a:cs typeface="Times New Roman" pitchFamily="18" charset="0"/>
              </a:rPr>
              <a:t>và</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vùng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trời</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thuộc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chủ</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quyền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của</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Việt</a:t>
            </a:r>
            <a:r>
              <a:rPr lang="vi-VN" sz="2300" dirty="0">
                <a:solidFill>
                  <a:srgbClr val="0000FF"/>
                </a:solidFill>
                <a:latin typeface="Times New Roman" pitchFamily="18" charset="0"/>
                <a:cs typeface="Times New Roman" pitchFamily="18" charset="0"/>
              </a:rPr>
              <a:t> Nam.</a:t>
            </a:r>
            <a:endParaRPr lang="en-US" sz="2300" dirty="0">
              <a:solidFill>
                <a:srgbClr val="0000FF"/>
              </a:solidFill>
              <a:latin typeface="Times New Roman" pitchFamily="18" charset="0"/>
              <a:cs typeface="Times New Roman" pitchFamily="18" charset="0"/>
            </a:endParaRPr>
          </a:p>
          <a:p>
            <a:pPr marL="344439" indent="-344439" algn="just">
              <a:lnSpc>
                <a:spcPct val="100000"/>
              </a:lnSpc>
              <a:spcBef>
                <a:spcPts val="400"/>
              </a:spcBef>
              <a:spcAft>
                <a:spcPts val="40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mục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tiêu</a:t>
            </a:r>
            <a:endParaRPr lang="en-US" sz="2300" b="1" i="1" dirty="0">
              <a:solidFill>
                <a:srgbClr val="0000FF"/>
              </a:solidFill>
              <a:latin typeface="Times New Roman" pitchFamily="18" charset="0"/>
              <a:cs typeface="Times New Roman" pitchFamily="18" charset="0"/>
            </a:endParaRPr>
          </a:p>
          <a:p>
            <a:pPr marL="637005" lvl="1" indent="-344439" algn="just">
              <a:lnSpc>
                <a:spcPct val="100000"/>
              </a:lnSpc>
              <a:spcBef>
                <a:spcPts val="400"/>
              </a:spcBef>
              <a:buFont typeface="Wingdings" panose="05000000000000000000" pitchFamily="2" charset="2"/>
              <a:buChar char="Ø"/>
            </a:pPr>
            <a:r>
              <a:rPr lang="en-US" sz="2300" dirty="0" err="1">
                <a:solidFill>
                  <a:srgbClr val="0000FF"/>
                </a:solidFill>
                <a:latin typeface="Times New Roman" pitchFamily="18" charset="0"/>
                <a:cs typeface="Times New Roman" pitchFamily="18" charset="0"/>
              </a:rPr>
              <a:t>Xây</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dựng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Việt</a:t>
            </a:r>
            <a:r>
              <a:rPr lang="en-US" sz="2300" dirty="0">
                <a:solidFill>
                  <a:srgbClr val="0000FF"/>
                </a:solidFill>
                <a:latin typeface="Times New Roman" pitchFamily="18" charset="0"/>
                <a:cs typeface="Times New Roman" pitchFamily="18" charset="0"/>
              </a:rPr>
              <a:t> Nam </a:t>
            </a:r>
            <a:r>
              <a:rPr lang="en-US" sz="2300" dirty="0" err="1">
                <a:solidFill>
                  <a:srgbClr val="0000FF"/>
                </a:solidFill>
                <a:latin typeface="Times New Roman" pitchFamily="18" charset="0"/>
                <a:cs typeface="Times New Roman" pitchFamily="18" charset="0"/>
              </a:rPr>
              <a:t>trở</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thành</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quốc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gia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mạnh</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về</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biển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giàu</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từ</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biển</a:t>
            </a:r>
            <a:r>
              <a:rPr lang="en-US" sz="2300" dirty="0">
                <a:solidFill>
                  <a:srgbClr val="0000FF"/>
                </a:solidFill>
                <a:latin typeface="Times New Roman" pitchFamily="18" charset="0"/>
                <a:cs typeface="Times New Roman" pitchFamily="18" charset="0"/>
              </a:rPr>
              <a:t>.</a:t>
            </a:r>
          </a:p>
          <a:p>
            <a:pPr marL="637005" lvl="1" indent="-344439" algn="just">
              <a:lnSpc>
                <a:spcPct val="100000"/>
              </a:lnSpc>
              <a:spcBef>
                <a:spcPts val="400"/>
              </a:spcBef>
              <a:buFont typeface="Wingdings" panose="05000000000000000000" pitchFamily="2" charset="2"/>
              <a:buChar char="Ø"/>
            </a:pPr>
            <a:r>
              <a:rPr lang="en-US" sz="2300" dirty="0">
                <a:solidFill>
                  <a:srgbClr val="0000FF"/>
                </a:solidFill>
                <a:latin typeface="Times New Roman" pitchFamily="18" charset="0"/>
                <a:cs typeface="Times New Roman" pitchFamily="18" charset="0"/>
              </a:rPr>
              <a:t>P</a:t>
            </a:r>
            <a:r>
              <a:rPr lang="vi-VN" sz="2300" dirty="0" err="1">
                <a:solidFill>
                  <a:srgbClr val="0000FF"/>
                </a:solidFill>
                <a:latin typeface="Times New Roman" pitchFamily="18" charset="0"/>
                <a:cs typeface="Times New Roman" pitchFamily="18" charset="0"/>
              </a:rPr>
              <a:t>hát</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triển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đột</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phá</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ngành</a:t>
            </a:r>
            <a:r>
              <a:rPr lang="vi-VN" sz="2300" dirty="0">
                <a:solidFill>
                  <a:srgbClr val="0000FF"/>
                </a:solidFill>
                <a:latin typeface="Times New Roman" pitchFamily="18" charset="0"/>
                <a:cs typeface="Times New Roman" pitchFamily="18" charset="0"/>
              </a:rPr>
              <a:t> kinh </a:t>
            </a:r>
            <a:r>
              <a:rPr lang="vi-VN" sz="2300" dirty="0" err="1">
                <a:solidFill>
                  <a:srgbClr val="0000FF"/>
                </a:solidFill>
                <a:latin typeface="Times New Roman" pitchFamily="18" charset="0"/>
                <a:cs typeface="Times New Roman" pitchFamily="18" charset="0"/>
              </a:rPr>
              <a:t>tế</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nhất</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là</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ngành</a:t>
            </a:r>
            <a:r>
              <a:rPr lang="vi-VN" sz="2300" dirty="0">
                <a:solidFill>
                  <a:srgbClr val="0000FF"/>
                </a:solidFill>
                <a:latin typeface="Times New Roman" pitchFamily="18" charset="0"/>
                <a:cs typeface="Times New Roman" pitchFamily="18" charset="0"/>
              </a:rPr>
              <a:t> du </a:t>
            </a:r>
            <a:r>
              <a:rPr lang="vi-VN" sz="2300" dirty="0" err="1">
                <a:solidFill>
                  <a:srgbClr val="0000FF"/>
                </a:solidFill>
                <a:latin typeface="Times New Roman" pitchFamily="18" charset="0"/>
                <a:cs typeface="Times New Roman" pitchFamily="18" charset="0"/>
              </a:rPr>
              <a:t>lịch</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dịch</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vụ</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kinh </a:t>
            </a:r>
            <a:r>
              <a:rPr lang="vi-VN" sz="2300" dirty="0" err="1">
                <a:solidFill>
                  <a:srgbClr val="0000FF"/>
                </a:solidFill>
                <a:latin typeface="Times New Roman" pitchFamily="18" charset="0"/>
                <a:cs typeface="Times New Roman" pitchFamily="18" charset="0"/>
              </a:rPr>
              <a:t>tế</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hàng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hải</a:t>
            </a:r>
            <a:r>
              <a:rPr lang="vi-VN" sz="2300" dirty="0">
                <a:solidFill>
                  <a:srgbClr val="0000FF"/>
                </a:solidFill>
                <a:latin typeface="Times New Roman" pitchFamily="18" charset="0"/>
                <a:cs typeface="Times New Roman" pitchFamily="18" charset="0"/>
              </a:rPr>
              <a:t>; khai </a:t>
            </a:r>
            <a:r>
              <a:rPr lang="vi-VN" sz="2300" dirty="0" err="1">
                <a:solidFill>
                  <a:srgbClr val="0000FF"/>
                </a:solidFill>
                <a:latin typeface="Times New Roman" pitchFamily="18" charset="0"/>
                <a:cs typeface="Times New Roman" pitchFamily="18" charset="0"/>
              </a:rPr>
              <a:t>thác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dầu</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khí</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và</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tài</a:t>
            </a:r>
            <a:r>
              <a:rPr lang="vi-VN" sz="2300" dirty="0">
                <a:solidFill>
                  <a:srgbClr val="0000FF"/>
                </a:solidFill>
                <a:latin typeface="Times New Roman" pitchFamily="18" charset="0"/>
                <a:cs typeface="Times New Roman" pitchFamily="18" charset="0"/>
              </a:rPr>
              <a:t> nguyên </a:t>
            </a:r>
            <a:r>
              <a:rPr lang="vi-VN" sz="2300" dirty="0" err="1">
                <a:solidFill>
                  <a:srgbClr val="0000FF"/>
                </a:solidFill>
                <a:latin typeface="Times New Roman" pitchFamily="18" charset="0"/>
                <a:cs typeface="Times New Roman" pitchFamily="18" charset="0"/>
              </a:rPr>
              <a:t>khoáng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sản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khác</a:t>
            </a:r>
            <a:r>
              <a:rPr lang="vi-VN" sz="2300" dirty="0">
                <a:solidFill>
                  <a:srgbClr val="0000FF"/>
                </a:solidFill>
                <a:latin typeface="Times New Roman" pitchFamily="18" charset="0"/>
                <a:cs typeface="Times New Roman" pitchFamily="18" charset="0"/>
              </a:rPr>
              <a:t>; nuôi </a:t>
            </a:r>
            <a:r>
              <a:rPr lang="vi-VN" sz="2300" dirty="0" err="1">
                <a:solidFill>
                  <a:srgbClr val="0000FF"/>
                </a:solidFill>
                <a:latin typeface="Times New Roman" pitchFamily="18" charset="0"/>
                <a:cs typeface="Times New Roman" pitchFamily="18" charset="0"/>
              </a:rPr>
              <a:t>trồng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và</a:t>
            </a:r>
            <a:r>
              <a:rPr lang="vi-VN" sz="2300" dirty="0">
                <a:solidFill>
                  <a:srgbClr val="0000FF"/>
                </a:solidFill>
                <a:latin typeface="Times New Roman" pitchFamily="18" charset="0"/>
                <a:cs typeface="Times New Roman" pitchFamily="18" charset="0"/>
              </a:rPr>
              <a:t> khai </a:t>
            </a:r>
            <a:r>
              <a:rPr lang="vi-VN" sz="2300" dirty="0" err="1">
                <a:solidFill>
                  <a:srgbClr val="0000FF"/>
                </a:solidFill>
                <a:latin typeface="Times New Roman" pitchFamily="18" charset="0"/>
                <a:cs typeface="Times New Roman" pitchFamily="18" charset="0"/>
              </a:rPr>
              <a:t>thác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hải</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sản</a:t>
            </a:r>
            <a:r>
              <a:rPr lang="vi-VN" sz="2300" dirty="0">
                <a:solidFill>
                  <a:srgbClr val="0000FF"/>
                </a:solidFill>
                <a:latin typeface="Times New Roman" pitchFamily="18" charset="0"/>
                <a:cs typeface="Times New Roman" pitchFamily="18" charset="0"/>
              </a:rPr>
              <a:t>; công </a:t>
            </a:r>
            <a:r>
              <a:rPr lang="vi-VN" sz="2300" dirty="0" err="1">
                <a:solidFill>
                  <a:srgbClr val="0000FF"/>
                </a:solidFill>
                <a:latin typeface="Times New Roman" pitchFamily="18" charset="0"/>
                <a:cs typeface="Times New Roman" pitchFamily="18" charset="0"/>
              </a:rPr>
              <a:t>nghiệp</a:t>
            </a:r>
            <a:r>
              <a:rPr lang="vi-VN" sz="2300" dirty="0">
                <a:solidFill>
                  <a:srgbClr val="0000FF"/>
                </a:solidFill>
                <a:latin typeface="Times New Roman" pitchFamily="18" charset="0"/>
                <a:cs typeface="Times New Roman" pitchFamily="18" charset="0"/>
              </a:rPr>
              <a:t> ven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năng </a:t>
            </a:r>
            <a:r>
              <a:rPr lang="vi-VN" sz="2300" dirty="0" err="1">
                <a:solidFill>
                  <a:srgbClr val="0000FF"/>
                </a:solidFill>
                <a:latin typeface="Times New Roman" pitchFamily="18" charset="0"/>
                <a:cs typeface="Times New Roman" pitchFamily="18" charset="0"/>
              </a:rPr>
              <a:t>lượng</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tái</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tạo</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và</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các</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ngành</a:t>
            </a:r>
            <a:r>
              <a:rPr lang="vi-VN" sz="2300" dirty="0">
                <a:solidFill>
                  <a:srgbClr val="0000FF"/>
                </a:solidFill>
                <a:latin typeface="Times New Roman" pitchFamily="18" charset="0"/>
                <a:cs typeface="Times New Roman" pitchFamily="18" charset="0"/>
              </a:rPr>
              <a:t> kinh </a:t>
            </a:r>
            <a:r>
              <a:rPr lang="vi-VN" sz="2300" dirty="0" err="1">
                <a:solidFill>
                  <a:srgbClr val="0000FF"/>
                </a:solidFill>
                <a:latin typeface="Times New Roman" pitchFamily="18" charset="0"/>
                <a:cs typeface="Times New Roman" pitchFamily="18" charset="0"/>
              </a:rPr>
              <a:t>tế</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biển</a:t>
            </a:r>
            <a:r>
              <a:rPr lang="vi-VN" sz="2300" dirty="0">
                <a:solidFill>
                  <a:srgbClr val="0000FF"/>
                </a:solidFill>
                <a:latin typeface="Times New Roman" pitchFamily="18" charset="0"/>
                <a:cs typeface="Times New Roman" pitchFamily="18" charset="0"/>
              </a:rPr>
              <a:t> </a:t>
            </a:r>
            <a:r>
              <a:rPr lang="vi-VN" sz="2300" dirty="0" err="1">
                <a:solidFill>
                  <a:srgbClr val="0000FF"/>
                </a:solidFill>
                <a:latin typeface="Times New Roman" pitchFamily="18" charset="0"/>
                <a:cs typeface="Times New Roman" pitchFamily="18" charset="0"/>
              </a:rPr>
              <a:t>mới</a:t>
            </a:r>
            <a:r>
              <a:rPr lang="vi-VN" sz="2300" dirty="0">
                <a:solidFill>
                  <a:srgbClr val="0000FF"/>
                </a:solidFill>
                <a:latin typeface="Times New Roman" pitchFamily="18" charset="0"/>
                <a:cs typeface="Times New Roman" pitchFamily="18" charset="0"/>
              </a:rPr>
              <a:t>.</a:t>
            </a:r>
            <a:endParaRPr lang="en-US" sz="2300" b="1" i="1" dirty="0">
              <a:solidFill>
                <a:srgbClr val="0000FF"/>
              </a:solidFill>
              <a:latin typeface="Times New Roman" pitchFamily="18" charset="0"/>
              <a:cs typeface="Times New Roman" pitchFamily="18" charset="0"/>
            </a:endParaRPr>
          </a:p>
          <a:p>
            <a:pPr marL="0" indent="0" algn="just">
              <a:lnSpc>
                <a:spcPct val="100000"/>
              </a:lnSpc>
              <a:spcBef>
                <a:spcPts val="300"/>
              </a:spcBef>
              <a:spcAft>
                <a:spcPts val="30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65546" y="416471"/>
            <a:ext cx="8650405" cy="571500"/>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không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biển</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531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F79D-4555-151A-A6DD-B422F6A8A37A}"/>
              </a:ext>
            </a:extLst>
          </p:cNvPr>
          <p:cNvSpPr txBox="1">
            <a:spLocks/>
          </p:cNvSpPr>
          <p:nvPr/>
        </p:nvSpPr>
        <p:spPr>
          <a:xfrm>
            <a:off x="1901536" y="287340"/>
            <a:ext cx="8437419" cy="774844"/>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cần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niệm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phạm</a:t>
            </a:r>
            <a:r>
              <a:rPr lang="en-US" sz="3600" b="1" dirty="0">
                <a:solidFill>
                  <a:srgbClr val="0000FF"/>
                </a:solidFill>
                <a:latin typeface="Times New Roman" panose="02020603050405020304" pitchFamily="18" charset="0"/>
                <a:cs typeface="Times New Roman" panose="02020603050405020304" pitchFamily="18" charset="0"/>
              </a:rPr>
              <a:t> vi, </a:t>
            </a:r>
            <a:r>
              <a:rPr lang="en-US" sz="3600" b="1" dirty="0" err="1">
                <a:solidFill>
                  <a:srgbClr val="0000FF"/>
                </a:solidFill>
                <a:latin typeface="Times New Roman" panose="02020603050405020304" pitchFamily="18" charset="0"/>
                <a:cs typeface="Times New Roman" panose="02020603050405020304" pitchFamily="18" charset="0"/>
              </a:rPr>
              <a:t>nội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hàm</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253EAA-CB32-492D-797B-2B869D841C65}"/>
              </a:ext>
            </a:extLst>
          </p:cNvPr>
          <p:cNvSpPr txBox="1">
            <a:spLocks/>
          </p:cNvSpPr>
          <p:nvPr/>
        </p:nvSpPr>
        <p:spPr>
          <a:xfrm>
            <a:off x="883661" y="1235364"/>
            <a:ext cx="10424677" cy="4950690"/>
          </a:xfrm>
          <a:prstGeom prst="rect">
            <a:avLst/>
          </a:prstGeom>
        </p:spPr>
        <p:txBody>
          <a:bodyPr vert="horz" lIns="0" tIns="45713" rIns="0" bIns="45713" rtlCol="0">
            <a:normAutofit/>
          </a:bodyPr>
          <a:lstStyle>
            <a:lvl1pPr marL="91427" indent="-91427" algn="l" defTabSz="914269"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3993" indent="-182854" algn="l" defTabSz="914269"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lumMod val="75000"/>
                    <a:lumOff val="25000"/>
                  </a:schemeClr>
                </a:solidFill>
                <a:latin typeface="+mn-lt"/>
                <a:ea typeface="+mn-ea"/>
                <a:cs typeface="+mn-cs"/>
              </a:defRPr>
            </a:lvl2pPr>
            <a:lvl3pPr marL="566847"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749701"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4pPr>
            <a:lvl5pPr marL="932555"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5pPr>
            <a:lvl6pPr marL="1099843"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815"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786"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757"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gn="just">
              <a:lnSpc>
                <a:spcPct val="120000"/>
              </a:lnSpc>
              <a:buFont typeface="Wingdings" panose="05000000000000000000" pitchFamily="2" charset="2"/>
              <a:buChar char="v"/>
            </a:pP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Về</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sự</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cần</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thiết</a:t>
            </a:r>
            <a:endParaRPr lang="en-US" sz="2400"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ea typeface="Calibri" panose="020F0502020204030204" pitchFamily="34" charset="0"/>
              </a:rPr>
              <a:t> </a:t>
            </a:r>
            <a:r>
              <a:rPr lang="en-US" sz="2200" dirty="0">
                <a:solidFill>
                  <a:srgbClr val="0000FF"/>
                </a:solidFill>
                <a:latin typeface="Times New Roman" panose="02020603050405020304" pitchFamily="18" charset="0"/>
                <a:ea typeface="Calibri" panose="020F0502020204030204" pitchFamily="34" charset="0"/>
              </a:rPr>
              <a:t>Nh</a:t>
            </a:r>
            <a:r>
              <a:rPr lang="vi-VN" sz="2200" dirty="0" err="1">
                <a:solidFill>
                  <a:srgbClr val="0000FF"/>
                </a:solidFill>
                <a:latin typeface="Times New Roman" panose="02020603050405020304" pitchFamily="18" charset="0"/>
                <a:ea typeface="Calibri" panose="020F0502020204030204" pitchFamily="34" charset="0"/>
              </a:rPr>
              <a:t>ằm</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xác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định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rõ</a:t>
            </a:r>
            <a:r>
              <a:rPr lang="vi-VN" sz="2200" dirty="0">
                <a:solidFill>
                  <a:srgbClr val="0000FF"/>
                </a:solidFill>
                <a:latin typeface="Times New Roman" panose="02020603050405020304" pitchFamily="18" charset="0"/>
                <a:ea typeface="Calibri" panose="020F0502020204030204" pitchFamily="34" charset="0"/>
              </a:rPr>
              <a:t> mô </a:t>
            </a:r>
            <a:r>
              <a:rPr lang="vi-VN" sz="2200" dirty="0" err="1">
                <a:solidFill>
                  <a:srgbClr val="0000FF"/>
                </a:solidFill>
                <a:latin typeface="Times New Roman" panose="02020603050405020304" pitchFamily="18" charset="0"/>
                <a:ea typeface="Calibri" panose="020F0502020204030204" pitchFamily="34" charset="0"/>
              </a:rPr>
              <a:t>hình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theo không gian </a:t>
            </a:r>
            <a:r>
              <a:rPr lang="vi-VN" sz="2200" dirty="0" err="1">
                <a:solidFill>
                  <a:srgbClr val="0000FF"/>
                </a:solidFill>
                <a:latin typeface="Times New Roman" panose="02020603050405020304" pitchFamily="18" charset="0"/>
                <a:ea typeface="Calibri" panose="020F0502020204030204" pitchFamily="34" charset="0"/>
              </a:rPr>
              <a:t>lãnh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thổ</a:t>
            </a:r>
            <a:r>
              <a:rPr lang="vi-VN" sz="2200" dirty="0">
                <a:solidFill>
                  <a:srgbClr val="0000FF"/>
                </a:solidFill>
                <a:latin typeface="Times New Roman" panose="02020603050405020304" pitchFamily="18" charset="0"/>
                <a:ea typeface="Calibri" panose="020F0502020204030204" pitchFamily="34" charset="0"/>
              </a:rPr>
              <a:t> mang </a:t>
            </a:r>
            <a:r>
              <a:rPr lang="vi-VN" sz="2200" dirty="0" err="1">
                <a:solidFill>
                  <a:srgbClr val="0000FF"/>
                </a:solidFill>
                <a:latin typeface="Times New Roman" panose="02020603050405020304" pitchFamily="18" charset="0"/>
                <a:ea typeface="Calibri" panose="020F0502020204030204" pitchFamily="34" charset="0"/>
              </a:rPr>
              <a:t>tính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kết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nối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đồng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bộ</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thống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nhất</a:t>
            </a:r>
            <a:r>
              <a:rPr lang="vi-VN" sz="2200" dirty="0">
                <a:solidFill>
                  <a:srgbClr val="0000FF"/>
                </a:solidFill>
                <a:latin typeface="Times New Roman" panose="02020603050405020304" pitchFamily="18" charset="0"/>
                <a:ea typeface="Calibri" panose="020F0502020204030204" pitchFamily="34" charset="0"/>
              </a:rPr>
              <a:t> cao, </a:t>
            </a:r>
            <a:r>
              <a:rPr lang="vi-VN" sz="2200" dirty="0" err="1">
                <a:solidFill>
                  <a:srgbClr val="0000FF"/>
                </a:solidFill>
                <a:latin typeface="Times New Roman" panose="02020603050405020304" pitchFamily="18" charset="0"/>
                <a:ea typeface="Calibri" panose="020F0502020204030204" pitchFamily="34" charset="0"/>
              </a:rPr>
              <a:t>tạo</a:t>
            </a:r>
            <a:r>
              <a:rPr lang="vi-VN" sz="2200" dirty="0">
                <a:solidFill>
                  <a:srgbClr val="0000FF"/>
                </a:solidFill>
                <a:latin typeface="Times New Roman" panose="02020603050405020304" pitchFamily="18" charset="0"/>
                <a:ea typeface="Calibri" panose="020F0502020204030204" pitchFamily="34" charset="0"/>
              </a:rPr>
              <a:t> không gian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và</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động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lực</a:t>
            </a:r>
            <a:r>
              <a:rPr lang="vi-VN" sz="2200" dirty="0">
                <a:solidFill>
                  <a:srgbClr val="0000FF"/>
                </a:solidFill>
                <a:latin typeface="Times New Roman" panose="02020603050405020304" pitchFamily="18" charset="0"/>
                <a:ea typeface="Calibri" panose="020F0502020204030204" pitchFamily="34" charset="0"/>
              </a:rPr>
              <a:t> tăng </a:t>
            </a:r>
            <a:r>
              <a:rPr lang="vi-VN" sz="2200" dirty="0" err="1">
                <a:solidFill>
                  <a:srgbClr val="0000FF"/>
                </a:solidFill>
                <a:latin typeface="Times New Roman" panose="02020603050405020304" pitchFamily="18" charset="0"/>
                <a:ea typeface="Calibri" panose="020F0502020204030204" pitchFamily="34" charset="0"/>
              </a:rPr>
              <a:t>trưởng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mới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bảo</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đảm</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nhanh, </a:t>
            </a:r>
            <a:r>
              <a:rPr lang="vi-VN" sz="2200" dirty="0" err="1">
                <a:solidFill>
                  <a:srgbClr val="0000FF"/>
                </a:solidFill>
                <a:latin typeface="Times New Roman" panose="02020603050405020304" pitchFamily="18" charset="0"/>
                <a:ea typeface="Calibri" panose="020F0502020204030204" pitchFamily="34" charset="0"/>
              </a:rPr>
              <a:t>bền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vững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và</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được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mục</a:t>
            </a:r>
            <a:r>
              <a:rPr lang="vi-VN" sz="2200" dirty="0">
                <a:solidFill>
                  <a:srgbClr val="0000FF"/>
                </a:solidFill>
                <a:latin typeface="Times New Roman" panose="02020603050405020304" pitchFamily="18" charset="0"/>
                <a:ea typeface="Calibri" panose="020F0502020204030204" pitchFamily="34" charset="0"/>
              </a:rPr>
              <a:t> tiêu </a:t>
            </a:r>
            <a:r>
              <a:rPr lang="vi-VN" sz="2200" dirty="0" err="1">
                <a:solidFill>
                  <a:srgbClr val="0000FF"/>
                </a:solidFill>
                <a:latin typeface="Times New Roman" panose="02020603050405020304" pitchFamily="18" charset="0"/>
                <a:ea typeface="Calibri" panose="020F0502020204030204" pitchFamily="34" charset="0"/>
              </a:rPr>
              <a:t>đến</a:t>
            </a:r>
            <a:r>
              <a:rPr lang="vi-VN" sz="2200" dirty="0">
                <a:solidFill>
                  <a:srgbClr val="0000FF"/>
                </a:solidFill>
                <a:latin typeface="Times New Roman" panose="02020603050405020304" pitchFamily="18" charset="0"/>
                <a:ea typeface="Calibri" panose="020F0502020204030204" pitchFamily="34" charset="0"/>
              </a:rPr>
              <a:t> năm 2030, </a:t>
            </a:r>
            <a:r>
              <a:rPr lang="vi-VN" sz="2200" dirty="0" err="1">
                <a:solidFill>
                  <a:srgbClr val="0000FF"/>
                </a:solidFill>
                <a:latin typeface="Times New Roman" panose="02020603050405020304" pitchFamily="18" charset="0"/>
                <a:ea typeface="Calibri" panose="020F0502020204030204" pitchFamily="34" charset="0"/>
              </a:rPr>
              <a:t>tầm</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nhìn</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đến</a:t>
            </a:r>
            <a:r>
              <a:rPr lang="vi-VN" sz="2200" dirty="0">
                <a:solidFill>
                  <a:srgbClr val="0000FF"/>
                </a:solidFill>
                <a:latin typeface="Times New Roman" panose="02020603050405020304" pitchFamily="18" charset="0"/>
                <a:ea typeface="Calibri" panose="020F0502020204030204" pitchFamily="34" charset="0"/>
              </a:rPr>
              <a:t> năm 2045</a:t>
            </a:r>
            <a:r>
              <a:rPr lang="en-US" sz="2200" dirty="0">
                <a:solidFill>
                  <a:srgbClr val="0000FF"/>
                </a:solidFill>
                <a:latin typeface="Times New Roman" panose="02020603050405020304" pitchFamily="18" charset="0"/>
                <a:ea typeface="Calibri" panose="020F0502020204030204" pitchFamily="34" charset="0"/>
              </a:rPr>
              <a:t>.</a:t>
            </a:r>
          </a:p>
          <a:p>
            <a:pPr lvl="1" algn="just">
              <a:lnSpc>
                <a:spcPct val="120000"/>
              </a:lnSpc>
              <a:buFont typeface="Wingdings" panose="05000000000000000000" pitchFamily="2" charset="2"/>
              <a:buChar char="Ø"/>
            </a:pPr>
            <a:r>
              <a:rPr lang="en-US" sz="2200" dirty="0">
                <a:solidFill>
                  <a:srgbClr val="0000FF"/>
                </a:solidFill>
                <a:latin typeface="Times New Roman" panose="02020603050405020304" pitchFamily="18" charset="0"/>
                <a:ea typeface="Calibri" panose="020F0502020204030204" pitchFamily="34" charset="0"/>
              </a:rPr>
              <a:t> C</a:t>
            </a:r>
            <a:r>
              <a:rPr lang="vi-VN" sz="2200" dirty="0">
                <a:solidFill>
                  <a:srgbClr val="0000FF"/>
                </a:solidFill>
                <a:latin typeface="Times New Roman" panose="02020603050405020304" pitchFamily="18" charset="0"/>
                <a:ea typeface="Calibri" panose="020F0502020204030204" pitchFamily="34" charset="0"/>
              </a:rPr>
              <a:t>ơ </a:t>
            </a:r>
            <a:r>
              <a:rPr lang="vi-VN" sz="2200" dirty="0" err="1">
                <a:solidFill>
                  <a:srgbClr val="0000FF"/>
                </a:solidFill>
                <a:latin typeface="Times New Roman" panose="02020603050405020304" pitchFamily="18" charset="0"/>
                <a:ea typeface="Calibri" panose="020F0502020204030204" pitchFamily="34" charset="0"/>
              </a:rPr>
              <a:t>sở</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để</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lập</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quy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trong </a:t>
            </a:r>
            <a:r>
              <a:rPr lang="vi-VN" sz="2200" dirty="0" err="1">
                <a:solidFill>
                  <a:srgbClr val="0000FF"/>
                </a:solidFill>
                <a:latin typeface="Times New Roman" panose="02020603050405020304" pitchFamily="18" charset="0"/>
                <a:ea typeface="Calibri" panose="020F0502020204030204" pitchFamily="34" charset="0"/>
              </a:rPr>
              <a:t>hệ</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thống</a:t>
            </a:r>
            <a:r>
              <a:rPr lang="vi-VN" sz="2200" dirty="0">
                <a:solidFill>
                  <a:srgbClr val="0000FF"/>
                </a:solidFill>
                <a:latin typeface="Times New Roman" panose="02020603050405020304" pitchFamily="18" charset="0"/>
                <a:ea typeface="Calibri" panose="020F0502020204030204" pitchFamily="34" charset="0"/>
              </a:rPr>
              <a:t> quy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quốc</a:t>
            </a:r>
            <a:r>
              <a:rPr lang="vi-VN" sz="2200" dirty="0">
                <a:solidFill>
                  <a:srgbClr val="0000FF"/>
                </a:solidFill>
                <a:latin typeface="Times New Roman" panose="02020603050405020304" pitchFamily="18" charset="0"/>
                <a:ea typeface="Calibri" panose="020F0502020204030204" pitchFamily="34" charset="0"/>
              </a:rPr>
              <a:t> gia, </a:t>
            </a:r>
            <a:r>
              <a:rPr lang="vi-VN" sz="2200" dirty="0" err="1">
                <a:solidFill>
                  <a:srgbClr val="0000FF"/>
                </a:solidFill>
                <a:latin typeface="Times New Roman" panose="02020603050405020304" pitchFamily="18" charset="0"/>
                <a:ea typeface="Calibri" panose="020F0502020204030204" pitchFamily="34" charset="0"/>
              </a:rPr>
              <a:t>là</a:t>
            </a:r>
            <a:r>
              <a:rPr lang="vi-VN" sz="2200" dirty="0">
                <a:solidFill>
                  <a:srgbClr val="0000FF"/>
                </a:solidFill>
                <a:latin typeface="Times New Roman" panose="02020603050405020304" pitchFamily="18" charset="0"/>
                <a:ea typeface="Calibri" panose="020F0502020204030204" pitchFamily="34" charset="0"/>
              </a:rPr>
              <a:t> căn </a:t>
            </a:r>
            <a:r>
              <a:rPr lang="vi-VN" sz="2200" dirty="0" err="1">
                <a:solidFill>
                  <a:srgbClr val="0000FF"/>
                </a:solidFill>
                <a:latin typeface="Times New Roman" panose="02020603050405020304" pitchFamily="18" charset="0"/>
                <a:ea typeface="Calibri" panose="020F0502020204030204" pitchFamily="34" charset="0"/>
              </a:rPr>
              <a:t>cứ</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để</a:t>
            </a:r>
            <a:r>
              <a:rPr lang="vi-VN" sz="2200" dirty="0">
                <a:solidFill>
                  <a:srgbClr val="0000FF"/>
                </a:solidFill>
                <a:latin typeface="Times New Roman" panose="02020603050405020304" pitchFamily="18" charset="0"/>
                <a:ea typeface="Calibri" panose="020F0502020204030204" pitchFamily="34" charset="0"/>
              </a:rPr>
              <a:t> xây </a:t>
            </a:r>
            <a:r>
              <a:rPr lang="vi-VN" sz="2200" dirty="0" err="1">
                <a:solidFill>
                  <a:srgbClr val="0000FF"/>
                </a:solidFill>
                <a:latin typeface="Times New Roman" panose="02020603050405020304" pitchFamily="18" charset="0"/>
                <a:ea typeface="Calibri" panose="020F0502020204030204" pitchFamily="34" charset="0"/>
              </a:rPr>
              <a:t>dựng</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khai </a:t>
            </a:r>
            <a:r>
              <a:rPr lang="vi-VN" sz="2200" dirty="0" err="1">
                <a:solidFill>
                  <a:srgbClr val="0000FF"/>
                </a:solidFill>
                <a:latin typeface="Times New Roman" panose="02020603050405020304" pitchFamily="18" charset="0"/>
                <a:ea typeface="Calibri" panose="020F0502020204030204" pitchFamily="34" charset="0"/>
              </a:rPr>
              <a:t>các</a:t>
            </a:r>
            <a:r>
              <a:rPr lang="vi-VN" sz="2200" dirty="0">
                <a:solidFill>
                  <a:srgbClr val="0000FF"/>
                </a:solidFill>
                <a:latin typeface="Times New Roman" panose="02020603050405020304" pitchFamily="18" charset="0"/>
                <a:ea typeface="Calibri" panose="020F0502020204030204" pitchFamily="34" charset="0"/>
              </a:rPr>
              <a:t> chương </a:t>
            </a:r>
            <a:r>
              <a:rPr lang="vi-VN" sz="2200" dirty="0" err="1">
                <a:solidFill>
                  <a:srgbClr val="0000FF"/>
                </a:solidFill>
                <a:latin typeface="Times New Roman" panose="02020603050405020304" pitchFamily="18" charset="0"/>
                <a:ea typeface="Calibri" panose="020F0502020204030204" pitchFamily="34" charset="0"/>
              </a:rPr>
              <a:t>trình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kế</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hoạch</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phát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triển</a:t>
            </a:r>
            <a:r>
              <a:rPr lang="vi-VN" sz="2200" dirty="0">
                <a:solidFill>
                  <a:srgbClr val="0000FF"/>
                </a:solidFill>
                <a:latin typeface="Times New Roman" panose="02020603050405020304" pitchFamily="18" charset="0"/>
                <a:ea typeface="Calibri" panose="020F0502020204030204" pitchFamily="34" charset="0"/>
              </a:rPr>
              <a:t> kinh </a:t>
            </a:r>
            <a:r>
              <a:rPr lang="vi-VN" sz="2200" dirty="0" err="1">
                <a:solidFill>
                  <a:srgbClr val="0000FF"/>
                </a:solidFill>
                <a:latin typeface="Times New Roman" panose="02020603050405020304" pitchFamily="18" charset="0"/>
                <a:ea typeface="Calibri" panose="020F0502020204030204" pitchFamily="34" charset="0"/>
              </a:rPr>
              <a:t>tế</a:t>
            </a:r>
            <a:r>
              <a:rPr lang="vi-VN" sz="2200" dirty="0">
                <a:solidFill>
                  <a:srgbClr val="0000FF"/>
                </a:solidFill>
                <a:latin typeface="Times New Roman" panose="02020603050405020304" pitchFamily="18" charset="0"/>
                <a:ea typeface="Calibri" panose="020F0502020204030204" pitchFamily="34" charset="0"/>
              </a:rPr>
              <a:t> - </a:t>
            </a:r>
            <a:r>
              <a:rPr lang="vi-VN" sz="2200" dirty="0" err="1">
                <a:solidFill>
                  <a:srgbClr val="0000FF"/>
                </a:solidFill>
                <a:latin typeface="Times New Roman" panose="02020603050405020304" pitchFamily="18" charset="0"/>
                <a:ea typeface="Calibri" panose="020F0502020204030204" pitchFamily="34" charset="0"/>
              </a:rPr>
              <a:t>xã</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hội</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đầu</a:t>
            </a:r>
            <a:r>
              <a:rPr lang="vi-VN" sz="2200" dirty="0">
                <a:solidFill>
                  <a:srgbClr val="0000FF"/>
                </a:solidFill>
                <a:latin typeface="Times New Roman" panose="02020603050405020304" pitchFamily="18" charset="0"/>
                <a:ea typeface="Calibri" panose="020F0502020204030204" pitchFamily="34" charset="0"/>
              </a:rPr>
              <a:t> tư công </a:t>
            </a:r>
            <a:r>
              <a:rPr lang="vi-VN" sz="2200" dirty="0" err="1">
                <a:solidFill>
                  <a:srgbClr val="0000FF"/>
                </a:solidFill>
                <a:latin typeface="Times New Roman" panose="02020603050405020304" pitchFamily="18" charset="0"/>
                <a:ea typeface="Calibri" panose="020F0502020204030204" pitchFamily="34" charset="0"/>
              </a:rPr>
              <a:t>và</a:t>
            </a:r>
            <a:r>
              <a:rPr lang="vi-VN" sz="2200" dirty="0">
                <a:solidFill>
                  <a:srgbClr val="0000FF"/>
                </a:solidFill>
                <a:latin typeface="Times New Roman" panose="02020603050405020304" pitchFamily="18" charset="0"/>
                <a:ea typeface="Calibri" panose="020F0502020204030204" pitchFamily="34" charset="0"/>
              </a:rPr>
              <a:t> thu </a:t>
            </a:r>
            <a:r>
              <a:rPr lang="vi-VN" sz="2200" dirty="0" err="1">
                <a:solidFill>
                  <a:srgbClr val="0000FF"/>
                </a:solidFill>
                <a:latin typeface="Times New Roman" panose="02020603050405020304" pitchFamily="18" charset="0"/>
                <a:ea typeface="Calibri" panose="020F0502020204030204" pitchFamily="34" charset="0"/>
              </a:rPr>
              <a:t>hút</a:t>
            </a:r>
            <a:r>
              <a:rPr lang="vi-VN" sz="2200" dirty="0">
                <a:solidFill>
                  <a:srgbClr val="0000FF"/>
                </a:solidFill>
                <a:latin typeface="Times New Roman" panose="02020603050405020304" pitchFamily="18" charset="0"/>
                <a:ea typeface="Calibri" panose="020F0502020204030204" pitchFamily="34" charset="0"/>
              </a:rPr>
              <a:t> </a:t>
            </a:r>
            <a:r>
              <a:rPr lang="vi-VN" sz="2200" dirty="0" err="1">
                <a:solidFill>
                  <a:srgbClr val="0000FF"/>
                </a:solidFill>
                <a:latin typeface="Times New Roman" panose="02020603050405020304" pitchFamily="18" charset="0"/>
                <a:ea typeface="Calibri" panose="020F0502020204030204" pitchFamily="34" charset="0"/>
              </a:rPr>
              <a:t>đầu</a:t>
            </a:r>
            <a:r>
              <a:rPr lang="vi-VN" sz="2200" dirty="0">
                <a:solidFill>
                  <a:srgbClr val="0000FF"/>
                </a:solidFill>
                <a:latin typeface="Times New Roman" panose="02020603050405020304" pitchFamily="18" charset="0"/>
                <a:ea typeface="Calibri" panose="020F0502020204030204" pitchFamily="34" charset="0"/>
              </a:rPr>
              <a:t> tư.</a:t>
            </a:r>
            <a:endParaRPr lang="en-US" sz="2200"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en-US" b="1" i="1"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en-US"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vi-VN" sz="4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87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1" y="1083664"/>
            <a:ext cx="10383982" cy="4882058"/>
          </a:xfrm>
        </p:spPr>
        <p:txBody>
          <a:bodyPr>
            <a:noAutofit/>
          </a:bodyPr>
          <a:lstStyle/>
          <a:p>
            <a:pPr marL="344439" indent="-344439" algn="just">
              <a:lnSpc>
                <a:spcPct val="120000"/>
              </a:lnSpc>
              <a:spcBef>
                <a:spcPts val="0"/>
              </a:spcBef>
              <a:spcAft>
                <a:spcPts val="0"/>
              </a:spcAft>
              <a:buFont typeface="Wingdings" panose="05000000000000000000" pitchFamily="2" charset="2"/>
              <a:buChar char="v"/>
            </a:pP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định</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hướng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phát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triển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theo</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các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vùng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biển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và</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ven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biển</a:t>
            </a:r>
            <a:endParaRPr lang="en-US" sz="2200" b="1" i="1" dirty="0">
              <a:solidFill>
                <a:srgbClr val="0000FF"/>
              </a:solidFill>
              <a:latin typeface="Times New Roman" pitchFamily="18" charset="0"/>
              <a:cs typeface="Times New Roman" pitchFamily="18" charset="0"/>
            </a:endParaRPr>
          </a:p>
          <a:p>
            <a:pPr marL="669743" lvl="1" indent="-285750" algn="just">
              <a:lnSpc>
                <a:spcPct val="120000"/>
              </a:lnSpc>
              <a:spcBef>
                <a:spcPts val="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nhiên,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huy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nhiên,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giao thông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chuỗi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69743" lvl="1" indent="-285750" algn="just">
              <a:lnSpc>
                <a:spcPct val="120000"/>
              </a:lnSpc>
              <a:spcBef>
                <a:spcPts val="0"/>
              </a:spcBef>
              <a:spcAft>
                <a:spcPts val="0"/>
              </a:spcAft>
              <a:buFont typeface="Wingdings" panose="05000000000000000000" pitchFamily="2" charset="2"/>
              <a:buChar char="Ø"/>
            </a:pP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Lạch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2200" dirty="0">
                <a:solidFill>
                  <a:srgbClr val="0000FF"/>
                </a:solidFill>
                <a:effectLst/>
                <a:latin typeface="Times New Roman" panose="02020603050405020304" pitchFamily="18" charset="0"/>
                <a:ea typeface="Calibri" panose="020F0502020204030204" pitchFamily="34" charset="0"/>
              </a:rPr>
              <a:t>phát triển thành phố Hải Phòng có công nghiệp hiện đại, trung tâm về dịch vụ logistics và nghiên cứu, ứng dụng </a:t>
            </a:r>
            <a:r>
              <a:rPr lang="en-US" sz="2200" dirty="0">
                <a:solidFill>
                  <a:srgbClr val="0000FF"/>
                </a:solidFill>
                <a:effectLst/>
                <a:latin typeface="Times New Roman" panose="02020603050405020304" pitchFamily="18" charset="0"/>
                <a:ea typeface="Calibri" panose="020F0502020204030204" pitchFamily="34" charset="0"/>
              </a:rPr>
              <a:t>khoa </a:t>
            </a:r>
            <a:r>
              <a:rPr lang="en-US" sz="2200" dirty="0" err="1">
                <a:solidFill>
                  <a:srgbClr val="0000FF"/>
                </a:solidFill>
                <a:effectLst/>
                <a:latin typeface="Times New Roman" panose="02020603050405020304" pitchFamily="18" charset="0"/>
                <a:ea typeface="Calibri" panose="020F0502020204030204" pitchFamily="34" charset="0"/>
              </a:rPr>
              <a:t>học</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công</a:t>
            </a:r>
            <a:r>
              <a:rPr lang="en-US" sz="2200" dirty="0">
                <a:solidFill>
                  <a:srgbClr val="0000FF"/>
                </a:solidFill>
                <a:effectLst/>
                <a:latin typeface="Times New Roman" panose="02020603050405020304" pitchFamily="18" charset="0"/>
                <a:ea typeface="Calibri" panose="020F0502020204030204" pitchFamily="34" charset="0"/>
              </a:rPr>
              <a:t> </a:t>
            </a:r>
            <a:r>
              <a:rPr lang="en-US" sz="2200" dirty="0" err="1">
                <a:solidFill>
                  <a:srgbClr val="0000FF"/>
                </a:solidFill>
                <a:effectLst/>
                <a:latin typeface="Times New Roman" panose="02020603050405020304" pitchFamily="18" charset="0"/>
                <a:ea typeface="Calibri" panose="020F0502020204030204" pitchFamily="34" charset="0"/>
              </a:rPr>
              <a:t>nghệ</a:t>
            </a:r>
            <a:r>
              <a:rPr lang="en-US" sz="2200" dirty="0">
                <a:solidFill>
                  <a:srgbClr val="0000FF"/>
                </a:solidFill>
                <a:effectLst/>
                <a:latin typeface="Times New Roman" panose="02020603050405020304" pitchFamily="18" charset="0"/>
                <a:ea typeface="Calibri" panose="020F0502020204030204" pitchFamily="34" charset="0"/>
              </a:rPr>
              <a:t> </a:t>
            </a:r>
            <a:r>
              <a:rPr lang="pl-PL" sz="2200" dirty="0">
                <a:solidFill>
                  <a:srgbClr val="0000FF"/>
                </a:solidFill>
                <a:effectLst/>
                <a:latin typeface="Times New Roman" panose="02020603050405020304" pitchFamily="18" charset="0"/>
                <a:ea typeface="Calibri" panose="020F0502020204030204" pitchFamily="34"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endParaRPr>
          </a:p>
          <a:p>
            <a:pPr marL="0" indent="0" algn="just">
              <a:lnSpc>
                <a:spcPct val="120000"/>
              </a:lnSpc>
              <a:spcBef>
                <a:spcPts val="0"/>
              </a:spcBef>
              <a:spcAft>
                <a:spcPts val="0"/>
              </a:spcAft>
              <a:buNone/>
              <a:tabLst>
                <a:tab pos="285710" algn="l"/>
              </a:tabLst>
            </a:pPr>
            <a:endParaRPr lang="en-US" sz="22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65546" y="416471"/>
            <a:ext cx="8650405" cy="571500"/>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không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biển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259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0" y="1083664"/>
            <a:ext cx="10710903" cy="4882058"/>
          </a:xfrm>
        </p:spPr>
        <p:txBody>
          <a:bodyPr>
            <a:noAutofit/>
          </a:bodyPr>
          <a:lstStyle/>
          <a:p>
            <a:pPr marL="344439" indent="-344439" algn="just">
              <a:lnSpc>
                <a:spcPct val="120000"/>
              </a:lnSpc>
              <a:spcBef>
                <a:spcPts val="0"/>
              </a:spcBef>
              <a:spcAft>
                <a:spcPts val="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phát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theo</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các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vùng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và</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ven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tiếp</a:t>
            </a:r>
            <a:r>
              <a:rPr lang="en-US" sz="2300" b="1" i="1" dirty="0">
                <a:solidFill>
                  <a:srgbClr val="0000FF"/>
                </a:solidFill>
                <a:latin typeface="Times New Roman" pitchFamily="18" charset="0"/>
                <a:cs typeface="Times New Roman" pitchFamily="18" charset="0"/>
              </a:rPr>
              <a:t>)</a:t>
            </a:r>
          </a:p>
          <a:p>
            <a:pPr marL="669743" lvl="1" indent="-285750" algn="just">
              <a:lnSpc>
                <a:spcPct val="120000"/>
              </a:lnSpc>
              <a:spcBef>
                <a:spcPts val="0"/>
              </a:spcBef>
              <a:spcAft>
                <a:spcPts val="0"/>
              </a:spcAft>
              <a:buFont typeface="Wingdings" panose="05000000000000000000" pitchFamily="2" charset="2"/>
              <a:buChar char="Ø"/>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an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thuỷ</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0"/>
              </a:spcBef>
              <a:spcAft>
                <a:spcPts val="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65546" y="416471"/>
            <a:ext cx="8650405" cy="571500"/>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không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biển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85889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0" y="1083664"/>
            <a:ext cx="10710903" cy="4882058"/>
          </a:xfrm>
        </p:spPr>
        <p:txBody>
          <a:bodyPr>
            <a:noAutofit/>
          </a:bodyPr>
          <a:lstStyle/>
          <a:p>
            <a:pPr marL="344439" indent="-344439" algn="just">
              <a:lnSpc>
                <a:spcPct val="120000"/>
              </a:lnSpc>
              <a:spcBef>
                <a:spcPts val="0"/>
              </a:spcBef>
              <a:spcAft>
                <a:spcPts val="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phát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theo</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các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vùng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và</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ven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tiếp</a:t>
            </a:r>
            <a:r>
              <a:rPr lang="en-US" sz="2300" b="1" i="1" dirty="0">
                <a:solidFill>
                  <a:srgbClr val="0000FF"/>
                </a:solidFill>
                <a:latin typeface="Times New Roman" pitchFamily="18" charset="0"/>
                <a:cs typeface="Times New Roman" pitchFamily="18" charset="0"/>
              </a:rPr>
              <a:t>)</a:t>
            </a:r>
          </a:p>
          <a:p>
            <a:pPr marL="669743" lvl="1" indent="-285750" algn="just">
              <a:lnSpc>
                <a:spcPct val="120000"/>
              </a:lnSpc>
              <a:spcBef>
                <a:spcPts val="0"/>
              </a:spcBef>
              <a:spcAft>
                <a:spcPts val="0"/>
              </a:spcAft>
              <a:buFont typeface="Wingdings" panose="05000000000000000000" pitchFamily="2" charset="2"/>
              <a:buChar char="Ø"/>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Rịa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Vũng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a:t>
            </a: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Chí</a:t>
            </a: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Mép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Á.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endParaRPr>
          </a:p>
          <a:p>
            <a:pPr marL="669743" lvl="1" indent="-285750" algn="just">
              <a:lnSpc>
                <a:spcPct val="120000"/>
              </a:lnSpc>
              <a:spcBef>
                <a:spcPts val="0"/>
              </a:spcBef>
              <a:spcAft>
                <a:spcPts val="0"/>
              </a:spcAft>
              <a:buFont typeface="Wingdings" panose="05000000000000000000" pitchFamily="2" charset="2"/>
              <a:buChar char="Ø"/>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ven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Mau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solidFill>
                <a:srgbClr val="0000FF"/>
              </a:solidFill>
              <a:effectLst/>
              <a:latin typeface="Times New Roman" panose="02020603050405020304" pitchFamily="18" charset="0"/>
              <a:ea typeface="Calibri" panose="020F0502020204030204" pitchFamily="34" charset="0"/>
            </a:endParaRPr>
          </a:p>
          <a:p>
            <a:pPr marL="0" indent="0" algn="just">
              <a:lnSpc>
                <a:spcPct val="120000"/>
              </a:lnSpc>
              <a:spcBef>
                <a:spcPts val="0"/>
              </a:spcBef>
              <a:spcAft>
                <a:spcPts val="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65546" y="416471"/>
            <a:ext cx="8650405" cy="571500"/>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không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biển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01900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97442" y="1177182"/>
            <a:ext cx="10597116" cy="4882058"/>
          </a:xfrm>
        </p:spPr>
        <p:txBody>
          <a:bodyPr>
            <a:noAutofit/>
          </a:bodyPr>
          <a:lstStyle/>
          <a:p>
            <a:pPr marL="344439" indent="-344439" algn="just">
              <a:lnSpc>
                <a:spcPts val="2880"/>
              </a:lnSpc>
              <a:spcBef>
                <a:spcPts val="600"/>
              </a:spcBef>
              <a:spcAft>
                <a:spcPts val="400"/>
              </a:spcAft>
              <a:buFont typeface="Wingdings" panose="05000000000000000000" pitchFamily="2" charset="2"/>
              <a:buChar char="v"/>
            </a:pP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định</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hướng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đối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với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các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đảo</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và</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quần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đảo</a:t>
            </a:r>
            <a:endParaRPr lang="en-US" sz="2200" b="1" i="1" dirty="0">
              <a:solidFill>
                <a:srgbClr val="0000FF"/>
              </a:solidFill>
              <a:latin typeface="Times New Roman" pitchFamily="18" charset="0"/>
              <a:cs typeface="Times New Roman" pitchFamily="18" charset="0"/>
            </a:endParaRPr>
          </a:p>
          <a:p>
            <a:pPr marL="669743" lvl="1" indent="-285750" algn="just">
              <a:lnSpc>
                <a:spcPct val="120000"/>
              </a:lnSpc>
              <a:spcBef>
                <a:spcPts val="0"/>
              </a:spcBef>
              <a:spcAft>
                <a:spcPts val="0"/>
              </a:spcAft>
              <a:buFont typeface="Wingdings" panose="05000000000000000000" pitchFamily="2" charset="2"/>
              <a:buChar char="Ø"/>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trên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xây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69743" lvl="1" indent="-285750" algn="just">
              <a:lnSpc>
                <a:spcPct val="120000"/>
              </a:lnSpc>
              <a:spcBef>
                <a:spcPts val="0"/>
              </a:spcBef>
              <a:spcAft>
                <a:spcPts val="0"/>
              </a:spcAft>
              <a:buFont typeface="Wingdings" panose="05000000000000000000" pitchFamily="2" charset="2"/>
              <a:buChar char="Ø"/>
            </a:pP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nơi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tránh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trú</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69743" lvl="1" indent="-285750" algn="just">
              <a:lnSpc>
                <a:spcPct val="120000"/>
              </a:lnSpc>
              <a:spcBef>
                <a:spcPts val="0"/>
              </a:spcBef>
              <a:spcAft>
                <a:spcPts val="0"/>
              </a:spcAft>
              <a:buFont typeface="Wingdings" panose="05000000000000000000" pitchFamily="2" charset="2"/>
              <a:buChar char="Ø"/>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tranh,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năm 1982</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34327" indent="-342900" algn="just">
              <a:lnSpc>
                <a:spcPct val="120000"/>
              </a:lnSpc>
              <a:spcBef>
                <a:spcPts val="0"/>
              </a:spcBef>
              <a:spcAft>
                <a:spcPts val="0"/>
              </a:spcAft>
              <a:buFont typeface="Wingdings" panose="05000000000000000000" pitchFamily="2" charset="2"/>
              <a:buChar char="v"/>
            </a:pPr>
            <a:endParaRPr lang="en-US" sz="2200" b="1" i="1" dirty="0">
              <a:solidFill>
                <a:srgbClr val="0000FF"/>
              </a:solidFill>
              <a:latin typeface="Times New Roman" pitchFamily="18" charset="0"/>
              <a:cs typeface="Times New Roman" pitchFamily="18" charset="0"/>
            </a:endParaRPr>
          </a:p>
          <a:p>
            <a:pPr marL="669743" lvl="1" indent="-285750" algn="just">
              <a:lnSpc>
                <a:spcPct val="120000"/>
              </a:lnSpc>
              <a:spcBef>
                <a:spcPts val="0"/>
              </a:spcBef>
              <a:spcAft>
                <a:spcPts val="0"/>
              </a:spcAft>
              <a:buFont typeface="Wingdings" panose="05000000000000000000" pitchFamily="2" charset="2"/>
              <a:buChar char="Ø"/>
            </a:pP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69743" lvl="1" indent="-285750" algn="just">
              <a:lnSpc>
                <a:spcPct val="120000"/>
              </a:lnSpc>
              <a:spcBef>
                <a:spcPts val="0"/>
              </a:spcBef>
              <a:spcAft>
                <a:spcPts val="0"/>
              </a:spcAft>
              <a:buFont typeface="Wingdings" panose="05000000000000000000" pitchFamily="2" charset="2"/>
              <a:buChar char="Ø"/>
            </a:pPr>
            <a:endParaRPr lang="en-US" sz="2200" dirty="0">
              <a:solidFill>
                <a:srgbClr val="0000FF"/>
              </a:solidFill>
              <a:effectLst/>
              <a:latin typeface="Times New Roman" panose="02020603050405020304" pitchFamily="18" charset="0"/>
              <a:ea typeface="Calibri" panose="020F0502020204030204" pitchFamily="34" charset="0"/>
            </a:endParaRPr>
          </a:p>
          <a:p>
            <a:pPr marL="0" indent="0" algn="just">
              <a:lnSpc>
                <a:spcPct val="120000"/>
              </a:lnSpc>
              <a:spcBef>
                <a:spcPts val="0"/>
              </a:spcBef>
              <a:spcAft>
                <a:spcPts val="0"/>
              </a:spcAft>
              <a:buNone/>
              <a:tabLst>
                <a:tab pos="285710" algn="l"/>
              </a:tabLst>
            </a:pPr>
            <a:endParaRPr lang="en-US" sz="22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165546" y="416471"/>
            <a:ext cx="8650405" cy="571500"/>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phát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triển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không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biển</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tiếp</a:t>
            </a:r>
            <a:r>
              <a:rPr lang="en-US" sz="3200" b="1" dirty="0">
                <a:solidFill>
                  <a:srgbClr val="0000FF"/>
                </a:solidFill>
                <a:latin typeface="Times New Roman" panose="02020603050405020304" pitchFamily="18" charset="0"/>
                <a:ea typeface="Calibri" panose="020F0502020204030204" pitchFamily="34"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8073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07128" y="987971"/>
            <a:ext cx="11243930" cy="4882058"/>
          </a:xfrm>
        </p:spPr>
        <p:txBody>
          <a:bodyPr>
            <a:noAutofit/>
          </a:bodyPr>
          <a:lstStyle/>
          <a:p>
            <a:pPr marL="434327" indent="-342900" algn="just">
              <a:lnSpc>
                <a:spcPct val="110000"/>
              </a:lnSpc>
              <a:spcBef>
                <a:spcPts val="600"/>
              </a:spcBef>
              <a:spcAft>
                <a:spcPts val="0"/>
              </a:spcAft>
              <a:buFont typeface="Wingdings" panose="05000000000000000000" pitchFamily="2" charset="2"/>
              <a:buChar char="v"/>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endParaRPr>
          </a:p>
          <a:p>
            <a:pPr marL="434327" indent="-342900" algn="just">
              <a:lnSpc>
                <a:spcPct val="110000"/>
              </a:lnSpc>
              <a:spcBef>
                <a:spcPts val="600"/>
              </a:spcBef>
              <a:spcAft>
                <a:spcPts val="0"/>
              </a:spcAft>
              <a:buFont typeface="Wingdings" panose="05000000000000000000" pitchFamily="2" charset="2"/>
              <a:buChar char="v"/>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34327" indent="-342900" algn="just">
              <a:lnSpc>
                <a:spcPct val="110000"/>
              </a:lnSpc>
              <a:spcBef>
                <a:spcPts val="600"/>
              </a:spcBef>
              <a:spcAft>
                <a:spcPts val="0"/>
              </a:spcAft>
              <a:buFont typeface="Wingdings" panose="05000000000000000000" pitchFamily="2" charset="2"/>
              <a:buChar char="v"/>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3,5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ha;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soát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chuyên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phi nông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solidFill>
                <a:srgbClr val="0000FF"/>
              </a:solidFill>
              <a:effectLst/>
              <a:latin typeface="Times New Roman" panose="02020603050405020304" pitchFamily="18" charset="0"/>
              <a:ea typeface="Calibri" panose="020F0502020204030204" pitchFamily="34" charset="0"/>
            </a:endParaRPr>
          </a:p>
          <a:p>
            <a:pPr marL="434327" indent="-342900" algn="just">
              <a:lnSpc>
                <a:spcPct val="110000"/>
              </a:lnSpc>
              <a:spcBef>
                <a:spcPts val="600"/>
              </a:spcBef>
              <a:spcAft>
                <a:spcPts val="0"/>
              </a:spcAft>
              <a:buFont typeface="Wingdings" panose="05000000000000000000" pitchFamily="2" charset="2"/>
              <a:buChar char="v"/>
            </a:pP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lang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solidFill>
                <a:srgbClr val="0000FF"/>
              </a:solidFill>
              <a:effectLst/>
              <a:latin typeface="Times New Roman" panose="02020603050405020304" pitchFamily="18" charset="0"/>
              <a:ea typeface="Calibri" panose="020F0502020204030204" pitchFamily="34" charset="0"/>
            </a:endParaRPr>
          </a:p>
          <a:p>
            <a:pPr marL="0" indent="0" algn="just">
              <a:lnSpc>
                <a:spcPct val="110000"/>
              </a:lnSpc>
              <a:spcBef>
                <a:spcPts val="600"/>
              </a:spcBef>
              <a:spcAft>
                <a:spcPts val="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770797" y="125210"/>
            <a:ext cx="8650405" cy="774381"/>
          </a:xfrm>
        </p:spPr>
        <p:txBody>
          <a:bodyPr>
            <a:normAutofit/>
          </a:bodyPr>
          <a:lstStyle/>
          <a:p>
            <a:pPr algn="ctr"/>
            <a:r>
              <a:rPr lang="en-US" sz="3200" b="1" dirty="0" err="1">
                <a:solidFill>
                  <a:srgbClr val="0000FF"/>
                </a:solidFill>
                <a:latin typeface="Times New Roman" panose="02020603050405020304" pitchFamily="18" charset="0"/>
                <a:ea typeface="Calibri" panose="020F0502020204030204" pitchFamily="34" charset="0"/>
              </a:rPr>
              <a:t>Định</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hướng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sử</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dụng</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đất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quốc</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gia</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02688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90107" y="1508426"/>
            <a:ext cx="10419908" cy="4712341"/>
          </a:xfrm>
        </p:spPr>
        <p:txBody>
          <a:bodyPr>
            <a:noAutofit/>
          </a:bodyPr>
          <a:lstStyle/>
          <a:p>
            <a:pPr marL="726893" lvl="1" indent="-342900" algn="just">
              <a:lnSpc>
                <a:spcPct val="100000"/>
              </a:lnSpc>
              <a:spcBef>
                <a:spcPts val="600"/>
              </a:spcBef>
              <a:spcAft>
                <a:spcPts val="600"/>
              </a:spcAft>
              <a:buFont typeface="Wingdings" panose="05000000000000000000" pitchFamily="2" charset="2"/>
              <a:buChar char="v"/>
            </a:pP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spc="-4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Minh.</a:t>
            </a:r>
          </a:p>
          <a:p>
            <a:pPr marL="726893" lvl="1" indent="-342900" algn="just">
              <a:lnSpc>
                <a:spcPct val="100000"/>
              </a:lnSpc>
              <a:spcBef>
                <a:spcPts val="600"/>
              </a:spcBef>
              <a:spcAft>
                <a:spcPts val="600"/>
              </a:spcAft>
              <a:buFont typeface="Wingdings" panose="05000000000000000000" pitchFamily="2" charset="2"/>
              <a:buChar char="v"/>
            </a:pP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spc="-2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spc="-20" dirty="0">
              <a:solidFill>
                <a:srgbClr val="0000FF"/>
              </a:solidFill>
              <a:latin typeface="Times New Roman" panose="02020603050405020304" pitchFamily="18" charset="0"/>
              <a:ea typeface="Calibri" panose="020F0502020204030204" pitchFamily="34" charset="0"/>
            </a:endParaRPr>
          </a:p>
          <a:p>
            <a:pPr marL="726893" lvl="1" indent="-342900" algn="just">
              <a:lnSpc>
                <a:spcPct val="100000"/>
              </a:lnSpc>
              <a:spcBef>
                <a:spcPts val="600"/>
              </a:spcBef>
              <a:spcAft>
                <a:spcPts val="600"/>
              </a:spcAft>
              <a:buFont typeface="Wingdings" panose="05000000000000000000" pitchFamily="2" charset="2"/>
              <a:buChar char="v"/>
            </a:pP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chở</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770797" y="476894"/>
            <a:ext cx="8650405"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khai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trời</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75220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14561" y="1407561"/>
            <a:ext cx="5824363" cy="4882058"/>
          </a:xfrm>
        </p:spPr>
        <p:txBody>
          <a:bodyPr>
            <a:noAutofit/>
          </a:bodyPr>
          <a:lstStyle/>
          <a:p>
            <a:pPr marL="344439" indent="-344439" algn="just">
              <a:lnSpc>
                <a:spcPct val="100000"/>
              </a:lnSpc>
              <a:spcBef>
                <a:spcPts val="599"/>
              </a:spcBef>
              <a:spcAft>
                <a:spcPts val="300"/>
              </a:spcAft>
              <a:buFont typeface="Wingdings" panose="05000000000000000000" pitchFamily="2" charset="2"/>
              <a:buChar char="v"/>
            </a:pPr>
            <a:r>
              <a:rPr lang="vi-VN" sz="2400" dirty="0">
                <a:solidFill>
                  <a:srgbClr val="0000FF"/>
                </a:solidFill>
                <a:effectLst/>
                <a:latin typeface="Times New Roman" panose="02020603050405020304" pitchFamily="18" charset="0"/>
                <a:ea typeface="Calibri" panose="020F0502020204030204" pitchFamily="34" charset="0"/>
              </a:rPr>
              <a:t>Tổ chức không gian phát triển vùng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trên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cơ</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sở</a:t>
            </a:r>
            <a:r>
              <a:rPr lang="en-US" sz="2400" dirty="0">
                <a:solidFill>
                  <a:srgbClr val="0000FF"/>
                </a:solidFill>
                <a:effectLst/>
                <a:latin typeface="Times New Roman" panose="02020603050405020304" pitchFamily="18" charset="0"/>
                <a:ea typeface="Calibri" panose="020F0502020204030204" pitchFamily="34" charset="0"/>
              </a:rPr>
              <a:t> 06 </a:t>
            </a:r>
            <a:r>
              <a:rPr lang="en-US" sz="2400" dirty="0" err="1">
                <a:solidFill>
                  <a:srgbClr val="0000FF"/>
                </a:solidFill>
                <a:effectLst/>
                <a:latin typeface="Times New Roman" panose="02020603050405020304" pitchFamily="18" charset="0"/>
                <a:ea typeface="Calibri" panose="020F0502020204030204" pitchFamily="34" charset="0"/>
              </a:rPr>
              <a:t>vùng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kinh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tế</a:t>
            </a:r>
            <a:r>
              <a:rPr lang="en-US" sz="2400" dirty="0">
                <a:solidFill>
                  <a:srgbClr val="0000FF"/>
                </a:solidFill>
                <a:effectLst/>
                <a:latin typeface="Times New Roman" panose="02020603050405020304" pitchFamily="18" charset="0"/>
                <a:ea typeface="Calibri" panose="020F0502020204030204" pitchFamily="34" charset="0"/>
              </a:rPr>
              <a:t> - </a:t>
            </a:r>
            <a:r>
              <a:rPr lang="en-US" sz="2400" dirty="0" err="1">
                <a:solidFill>
                  <a:srgbClr val="0000FF"/>
                </a:solidFill>
                <a:effectLst/>
                <a:latin typeface="Times New Roman" panose="02020603050405020304" pitchFamily="18" charset="0"/>
                <a:ea typeface="Calibri" panose="020F0502020204030204" pitchFamily="34" charset="0"/>
              </a:rPr>
              <a:t>xã</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hội</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hiện</a:t>
            </a:r>
            <a:r>
              <a:rPr lang="en-US" sz="2400" dirty="0">
                <a:solidFill>
                  <a:srgbClr val="0000FF"/>
                </a:solidFill>
                <a:effectLst/>
                <a:latin typeface="Times New Roman" panose="02020603050405020304" pitchFamily="18" charset="0"/>
                <a:ea typeface="Calibri" panose="020F0502020204030204" pitchFamily="34" charset="0"/>
              </a:rPr>
              <a:t> nay.</a:t>
            </a:r>
            <a:endParaRPr lang="en-US" sz="2400" dirty="0">
              <a:solidFill>
                <a:srgbClr val="0000FF"/>
              </a:solidFill>
              <a:latin typeface="Times New Roman" panose="02020603050405020304" pitchFamily="18" charset="0"/>
              <a:ea typeface="Calibri" panose="020F0502020204030204" pitchFamily="34" charset="0"/>
            </a:endParaRPr>
          </a:p>
          <a:p>
            <a:pPr marL="344439" indent="-344439" algn="just">
              <a:lnSpc>
                <a:spcPct val="100000"/>
              </a:lnSpc>
              <a:spcBef>
                <a:spcPts val="599"/>
              </a:spcBef>
              <a:spcAft>
                <a:spcPts val="300"/>
              </a:spcAft>
              <a:buFont typeface="Wingdings" panose="05000000000000000000" pitchFamily="2" charset="2"/>
              <a:buChar char="v"/>
            </a:pPr>
            <a:r>
              <a:rPr lang="en-US" sz="2400" dirty="0">
                <a:solidFill>
                  <a:srgbClr val="0000FF"/>
                </a:solidFill>
                <a:latin typeface="Times New Roman" panose="02020603050405020304" pitchFamily="18" charset="0"/>
                <a:ea typeface="Calibri" panose="020F0502020204030204" pitchFamily="34" charset="0"/>
              </a:rPr>
              <a:t>N</a:t>
            </a:r>
            <a:r>
              <a:rPr lang="vi-VN" sz="2400" dirty="0">
                <a:solidFill>
                  <a:srgbClr val="0000FF"/>
                </a:solidFill>
                <a:effectLst/>
                <a:latin typeface="Times New Roman" panose="02020603050405020304" pitchFamily="18" charset="0"/>
                <a:ea typeface="Calibri" panose="020F0502020204030204" pitchFamily="34" charset="0"/>
              </a:rPr>
              <a:t>ghiên cứu định hướng phân các vùng có quy mô lớn, khoảng cách giữa các địa phương quá dài thành các tiểu vùng, tạo điều kiện thúc đẩy liên </a:t>
            </a:r>
            <a:r>
              <a:rPr lang="vi-VN" sz="2400" dirty="0" err="1">
                <a:solidFill>
                  <a:srgbClr val="0000FF"/>
                </a:solidFill>
                <a:effectLst/>
                <a:latin typeface="Times New Roman" panose="02020603050405020304" pitchFamily="18" charset="0"/>
                <a:ea typeface="Calibri" panose="020F0502020204030204" pitchFamily="34" charset="0"/>
              </a:rPr>
              <a:t>kết</a:t>
            </a:r>
            <a:r>
              <a:rPr lang="vi-VN" sz="2400" dirty="0">
                <a:solidFill>
                  <a:srgbClr val="0000FF"/>
                </a:solidFill>
                <a:effectLst/>
                <a:latin typeface="Times New Roman" panose="02020603050405020304" pitchFamily="18" charset="0"/>
                <a:ea typeface="Calibri" panose="020F0502020204030204" pitchFamily="34" charset="0"/>
              </a:rPr>
              <a:t> </a:t>
            </a:r>
            <a:r>
              <a:rPr lang="vi-VN" sz="2400" dirty="0" err="1">
                <a:solidFill>
                  <a:srgbClr val="0000FF"/>
                </a:solidFill>
                <a:effectLst/>
                <a:latin typeface="Times New Roman" panose="02020603050405020304" pitchFamily="18" charset="0"/>
                <a:ea typeface="Calibri" panose="020F0502020204030204" pitchFamily="34" charset="0"/>
              </a:rPr>
              <a:t>vùng</a:t>
            </a:r>
            <a:r>
              <a:rPr lang="en-US" sz="2400" dirty="0">
                <a:solidFill>
                  <a:srgbClr val="0000FF"/>
                </a:solidFill>
                <a:effectLst/>
                <a:latin typeface="Times New Roman" panose="02020603050405020304" pitchFamily="18" charset="0"/>
                <a:ea typeface="Calibri" panose="020F0502020204030204" pitchFamily="34" charset="0"/>
              </a:rPr>
              <a:t>.</a:t>
            </a:r>
          </a:p>
          <a:p>
            <a:pPr marL="0" indent="0" algn="just">
              <a:lnSpc>
                <a:spcPct val="100000"/>
              </a:lnSpc>
              <a:spcBef>
                <a:spcPts val="300"/>
              </a:spcBef>
              <a:spcAft>
                <a:spcPts val="300"/>
              </a:spcAft>
              <a:buNone/>
              <a:tabLst>
                <a:tab pos="285710" algn="l"/>
              </a:tabLst>
            </a:pPr>
            <a:endParaRPr lang="en-US" sz="24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626175" y="181190"/>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Tổ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chức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pic>
        <p:nvPicPr>
          <p:cNvPr id="5" name="Picture 4" descr="Map&#10;&#10;Description automatically generated">
            <a:extLst>
              <a:ext uri="{FF2B5EF4-FFF2-40B4-BE49-F238E27FC236}">
                <a16:creationId xmlns:a16="http://schemas.microsoft.com/office/drawing/2014/main" id="{5718F281-C03C-D04B-170B-F206668C5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992" y="1142040"/>
            <a:ext cx="3550371" cy="4972050"/>
          </a:xfrm>
          <a:prstGeom prst="rect">
            <a:avLst/>
          </a:prstGeom>
        </p:spPr>
      </p:pic>
      <p:sp>
        <p:nvSpPr>
          <p:cNvPr id="6" name="TextBox 5">
            <a:extLst>
              <a:ext uri="{FF2B5EF4-FFF2-40B4-BE49-F238E27FC236}">
                <a16:creationId xmlns:a16="http://schemas.microsoft.com/office/drawing/2014/main" id="{D12BAA53-D519-43D3-0395-8C784782A67C}"/>
              </a:ext>
            </a:extLst>
          </p:cNvPr>
          <p:cNvSpPr txBox="1"/>
          <p:nvPr/>
        </p:nvSpPr>
        <p:spPr>
          <a:xfrm>
            <a:off x="7229475" y="1142040"/>
            <a:ext cx="1524000" cy="923330"/>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Trung</a:t>
            </a:r>
            <a:r>
              <a:rPr lang="en-US" sz="1800" b="1" dirty="0">
                <a:solidFill>
                  <a:srgbClr val="0000FF"/>
                </a:solidFill>
                <a:latin typeface="Times New Roman" panose="02020603050405020304" pitchFamily="18" charset="0"/>
                <a:cs typeface="Times New Roman" panose="02020603050405020304" pitchFamily="18" charset="0"/>
              </a:rPr>
              <a:t> du </a:t>
            </a:r>
            <a:r>
              <a:rPr lang="en-US" sz="1800" b="1" dirty="0" err="1">
                <a:solidFill>
                  <a:srgbClr val="0000FF"/>
                </a:solidFill>
                <a:latin typeface="Times New Roman" panose="02020603050405020304" pitchFamily="18" charset="0"/>
                <a:cs typeface="Times New Roman" panose="02020603050405020304" pitchFamily="18" charset="0"/>
              </a:rPr>
              <a:t>và</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miền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núi</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phía</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Bắc</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C077CE2-755B-7FFB-3A43-6C13433CEF55}"/>
              </a:ext>
            </a:extLst>
          </p:cNvPr>
          <p:cNvSpPr txBox="1"/>
          <p:nvPr/>
        </p:nvSpPr>
        <p:spPr>
          <a:xfrm>
            <a:off x="9242178" y="1770690"/>
            <a:ext cx="1524000" cy="646331"/>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Đồng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bằng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sông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Hồng</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B81788-1908-2611-DDD4-C5A70CCAD01D}"/>
              </a:ext>
            </a:extLst>
          </p:cNvPr>
          <p:cNvSpPr txBox="1"/>
          <p:nvPr/>
        </p:nvSpPr>
        <p:spPr>
          <a:xfrm>
            <a:off x="9299327" y="2981734"/>
            <a:ext cx="2511673" cy="646331"/>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Bắc</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Trung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Bộ</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và</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Duyên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hải</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miền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Trung</a:t>
            </a:r>
            <a:r>
              <a:rPr lang="en-US" sz="1800" b="1" dirty="0">
                <a:solidFill>
                  <a:srgbClr val="0000FF"/>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76C6ECA7-3D7D-0844-D3B9-C8E7A5517E66}"/>
              </a:ext>
            </a:extLst>
          </p:cNvPr>
          <p:cNvSpPr txBox="1"/>
          <p:nvPr/>
        </p:nvSpPr>
        <p:spPr>
          <a:xfrm>
            <a:off x="8308728" y="4072049"/>
            <a:ext cx="1524000" cy="369332"/>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Tây</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Nguyên</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07A2B4-6EA2-6ED9-E516-89B2D2387BF8}"/>
              </a:ext>
            </a:extLst>
          </p:cNvPr>
          <p:cNvSpPr txBox="1"/>
          <p:nvPr/>
        </p:nvSpPr>
        <p:spPr>
          <a:xfrm>
            <a:off x="9128182" y="5093069"/>
            <a:ext cx="1768418" cy="369332"/>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Đông</a:t>
            </a:r>
            <a:r>
              <a:rPr lang="en-US" sz="1800" b="1" dirty="0">
                <a:solidFill>
                  <a:srgbClr val="0000FF"/>
                </a:solidFill>
                <a:latin typeface="Times New Roman" panose="02020603050405020304" pitchFamily="18" charset="0"/>
                <a:cs typeface="Times New Roman" panose="02020603050405020304" pitchFamily="18" charset="0"/>
              </a:rPr>
              <a:t> Nam </a:t>
            </a:r>
            <a:r>
              <a:rPr lang="en-US" sz="1800" b="1" dirty="0" err="1">
                <a:solidFill>
                  <a:srgbClr val="0000FF"/>
                </a:solidFill>
                <a:latin typeface="Times New Roman" panose="02020603050405020304" pitchFamily="18" charset="0"/>
                <a:cs typeface="Times New Roman" panose="02020603050405020304" pitchFamily="18" charset="0"/>
              </a:rPr>
              <a:t>Bộ</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57A1019-31FA-70CD-6B4C-DA166D93F342}"/>
              </a:ext>
            </a:extLst>
          </p:cNvPr>
          <p:cNvSpPr txBox="1"/>
          <p:nvPr/>
        </p:nvSpPr>
        <p:spPr>
          <a:xfrm>
            <a:off x="7359764" y="5194339"/>
            <a:ext cx="1768418" cy="646331"/>
          </a:xfrm>
          <a:prstGeom prst="rect">
            <a:avLst/>
          </a:prstGeom>
          <a:noFill/>
        </p:spPr>
        <p:txBody>
          <a:bodyPr wrap="square" rtlCol="0">
            <a:spAutoFit/>
          </a:bodyPr>
          <a:lstStyle/>
          <a:p>
            <a:r>
              <a:rPr lang="en-US" sz="1800" b="1" dirty="0" err="1">
                <a:solidFill>
                  <a:srgbClr val="0000FF"/>
                </a:solidFill>
                <a:latin typeface="Times New Roman" panose="02020603050405020304" pitchFamily="18" charset="0"/>
                <a:cs typeface="Times New Roman" panose="02020603050405020304" pitchFamily="18" charset="0"/>
              </a:rPr>
              <a:t>Đồng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bằng</a:t>
            </a:r>
            <a:r>
              <a:rPr lang="en-US" sz="1800" b="1" dirty="0">
                <a:solidFill>
                  <a:srgbClr val="0000FF"/>
                </a:solidFill>
                <a:latin typeface="Times New Roman" panose="02020603050405020304" pitchFamily="18" charset="0"/>
                <a:cs typeface="Times New Roman" panose="02020603050405020304" pitchFamily="18" charset="0"/>
              </a:rPr>
              <a:t> </a:t>
            </a:r>
            <a:br>
              <a:rPr lang="en-US" sz="1800" b="1" dirty="0">
                <a:solidFill>
                  <a:srgbClr val="0000FF"/>
                </a:solidFill>
                <a:latin typeface="Times New Roman" panose="02020603050405020304" pitchFamily="18" charset="0"/>
                <a:cs typeface="Times New Roman" panose="02020603050405020304" pitchFamily="18" charset="0"/>
              </a:rPr>
            </a:br>
            <a:r>
              <a:rPr lang="en-US" sz="1800" b="1" dirty="0" err="1">
                <a:solidFill>
                  <a:srgbClr val="0000FF"/>
                </a:solidFill>
                <a:latin typeface="Times New Roman" panose="02020603050405020304" pitchFamily="18" charset="0"/>
                <a:cs typeface="Times New Roman" panose="02020603050405020304" pitchFamily="18" charset="0"/>
              </a:rPr>
              <a:t>sông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Cửu</a:t>
            </a:r>
            <a:r>
              <a:rPr lang="en-US" sz="1800" b="1" dirty="0">
                <a:solidFill>
                  <a:srgbClr val="0000FF"/>
                </a:solidFill>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172209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3019" y="987971"/>
            <a:ext cx="10830144" cy="4882058"/>
          </a:xfrm>
        </p:spPr>
        <p:txBody>
          <a:bodyPr>
            <a:noAutofit/>
          </a:bodyPr>
          <a:lstStyle/>
          <a:p>
            <a:pPr marL="434327" indent="-342900" algn="just">
              <a:lnSpc>
                <a:spcPct val="120000"/>
              </a:lnSpc>
              <a:spcBef>
                <a:spcPts val="600"/>
              </a:spcBef>
              <a:spcAft>
                <a:spcPts val="0"/>
              </a:spcAft>
              <a:buFont typeface="Wingdings" panose="05000000000000000000" pitchFamily="2" charset="2"/>
              <a:buChar char="v"/>
            </a:pP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a:t>
            </a:r>
            <a:r>
              <a:rPr lang="vi-VN"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rung du và miền núi </a:t>
            </a: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vi-VN"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endPar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triển vùng theo hướng xanh, bền vững và toàn diện.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bảo vệ, khôi phục rừng; phát triển kinh tế lâm nghiệp bền vững, nâng cao đời sống của người làm nghề rừng; mở rộng diện tích cây ăn quả; khai thác và sử dụng hiệu quả tài nguyên khoáng sản; bảo đảm an ninh nguồn nước.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triển công nghiệp chế biến, chế tạo, năng lượng; nông nghiệp ứng dụng công nghệ cao, hữu cơ, đặc sản; kinh tế cửa khẩu.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thành các trung tâm du lịch, sản phẩm du lịch mang đặc trưng riêng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Nghiên cứu xây dựng vành đai Bắc Giang - Thái Nguyên - Phú Thọ trở thành vành đai động lực thúc đẩy tăng trưởng cả vùng. </a:t>
            </a:r>
            <a:endParaRPr lang="en-US" sz="2200" dirty="0">
              <a:solidFill>
                <a:srgbClr val="0000FF"/>
              </a:solidFill>
              <a:effectLst/>
              <a:latin typeface="Times New Roman" panose="02020603050405020304" pitchFamily="18" charset="0"/>
              <a:ea typeface="Calibri" panose="020F0502020204030204" pitchFamily="34" charset="0"/>
            </a:endParaRPr>
          </a:p>
          <a:p>
            <a:pPr marL="344439" indent="-344439" algn="just">
              <a:lnSpc>
                <a:spcPct val="12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344439" indent="-344439" algn="just">
              <a:lnSpc>
                <a:spcPct val="12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749701" lvl="1" indent="-457135" algn="just">
              <a:lnSpc>
                <a:spcPct val="120000"/>
              </a:lnSpc>
              <a:spcBef>
                <a:spcPts val="600"/>
              </a:spcBef>
              <a:spcAft>
                <a:spcPts val="0"/>
              </a:spcAft>
              <a:buFont typeface="Wingdings" pitchFamily="2" charset="2"/>
              <a:buChar char="ü"/>
            </a:pPr>
            <a:endParaRPr lang="vi-VN" sz="2200" dirty="0">
              <a:solidFill>
                <a:srgbClr val="0000FF"/>
              </a:solidFill>
              <a:latin typeface="+mj-lt"/>
              <a:cs typeface="Times New Roman" pitchFamily="18" charset="0"/>
            </a:endParaRPr>
          </a:p>
          <a:p>
            <a:pPr marL="637005" lvl="1" indent="-344439" algn="just">
              <a:lnSpc>
                <a:spcPct val="120000"/>
              </a:lnSpc>
              <a:spcBef>
                <a:spcPts val="600"/>
              </a:spcBef>
              <a:spcAft>
                <a:spcPts val="0"/>
              </a:spcAft>
              <a:buFont typeface="Wingdings" pitchFamily="2" charset="2"/>
              <a:buChar char="ü"/>
            </a:pPr>
            <a:endParaRPr lang="en-US" sz="2200" dirty="0">
              <a:solidFill>
                <a:srgbClr val="0000FF"/>
              </a:solidFill>
              <a:latin typeface="+mj-lt"/>
              <a:cs typeface="Times New Roman" pitchFamily="18" charset="0"/>
            </a:endParaRPr>
          </a:p>
          <a:p>
            <a:pPr marL="0" indent="0" algn="just">
              <a:lnSpc>
                <a:spcPct val="120000"/>
              </a:lnSpc>
              <a:spcBef>
                <a:spcPts val="600"/>
              </a:spcBef>
              <a:spcAft>
                <a:spcPts val="0"/>
              </a:spcAft>
              <a:buNone/>
              <a:tabLst>
                <a:tab pos="285710" algn="l"/>
              </a:tabLst>
            </a:pPr>
            <a:endParaRPr lang="en-US" sz="22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0807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3019" y="987971"/>
            <a:ext cx="11044124" cy="4882058"/>
          </a:xfrm>
        </p:spPr>
        <p:txBody>
          <a:bodyPr>
            <a:noAutofit/>
          </a:bodyPr>
          <a:lstStyle/>
          <a:p>
            <a:pPr marL="434327" indent="-342900" algn="just">
              <a:lnSpc>
                <a:spcPct val="120000"/>
              </a:lnSpc>
              <a:spcBef>
                <a:spcPts val="600"/>
              </a:spcBef>
              <a:spcAft>
                <a:spcPts val="0"/>
              </a:spcAft>
              <a:buFont typeface="Wingdings" panose="05000000000000000000" pitchFamily="2" charset="2"/>
              <a:buChar char="v"/>
            </a:pPr>
            <a:r>
              <a:rPr lang="vi-VN" sz="23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3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3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sông</a:t>
            </a:r>
            <a:r>
              <a:rPr lang="en-US" sz="23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Hồng</a:t>
            </a:r>
            <a:endParaRPr lang="en-US" sz="23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Xây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đi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26893" lvl="1" indent="-342900" algn="just">
              <a:lnSpc>
                <a:spcPct val="120000"/>
              </a:lnSpc>
              <a:spcBef>
                <a:spcPts val="600"/>
              </a:spcBef>
              <a:spcAft>
                <a:spcPts val="0"/>
              </a:spcAft>
              <a:buFont typeface="Wingdings" panose="05000000000000000000" pitchFamily="2" charset="2"/>
              <a:buChar char="Ø"/>
            </a:pP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đai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Vịnh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Ninh). </a:t>
            </a:r>
            <a:endParaRPr lang="en-US" sz="2300" dirty="0">
              <a:solidFill>
                <a:srgbClr val="0000FF"/>
              </a:solidFill>
              <a:effectLst/>
              <a:latin typeface="Times New Roman" panose="02020603050405020304" pitchFamily="18" charset="0"/>
              <a:ea typeface="Calibri" panose="020F0502020204030204" pitchFamily="34" charset="0"/>
            </a:endParaRPr>
          </a:p>
          <a:p>
            <a:pPr marL="344439" indent="-344439" algn="just">
              <a:lnSpc>
                <a:spcPct val="120000"/>
              </a:lnSpc>
              <a:spcBef>
                <a:spcPts val="600"/>
              </a:spcBef>
              <a:spcAft>
                <a:spcPts val="0"/>
              </a:spcAft>
              <a:buFont typeface="Wingdings" panose="05000000000000000000" pitchFamily="2" charset="2"/>
              <a:buChar char="v"/>
            </a:pPr>
            <a:endParaRPr lang="vi-VN" sz="2300" dirty="0">
              <a:solidFill>
                <a:srgbClr val="0000FF"/>
              </a:solidFill>
              <a:latin typeface="+mj-lt"/>
              <a:cs typeface="Times New Roman" pitchFamily="18" charset="0"/>
            </a:endParaRPr>
          </a:p>
          <a:p>
            <a:pPr marL="344439" indent="-344439" algn="just">
              <a:lnSpc>
                <a:spcPct val="120000"/>
              </a:lnSpc>
              <a:spcBef>
                <a:spcPts val="600"/>
              </a:spcBef>
              <a:spcAft>
                <a:spcPts val="0"/>
              </a:spcAft>
              <a:buFont typeface="Wingdings" panose="05000000000000000000" pitchFamily="2" charset="2"/>
              <a:buChar char="v"/>
            </a:pPr>
            <a:endParaRPr lang="vi-VN" sz="2300" dirty="0">
              <a:solidFill>
                <a:srgbClr val="0000FF"/>
              </a:solidFill>
              <a:latin typeface="+mj-lt"/>
              <a:cs typeface="Times New Roman" pitchFamily="18" charset="0"/>
            </a:endParaRPr>
          </a:p>
          <a:p>
            <a:pPr marL="749701" lvl="1" indent="-457135" algn="just">
              <a:lnSpc>
                <a:spcPct val="120000"/>
              </a:lnSpc>
              <a:spcBef>
                <a:spcPts val="600"/>
              </a:spcBef>
              <a:spcAft>
                <a:spcPts val="0"/>
              </a:spcAft>
              <a:buFont typeface="Wingdings" pitchFamily="2" charset="2"/>
              <a:buChar char="ü"/>
            </a:pPr>
            <a:endParaRPr lang="vi-VN" sz="2300" dirty="0">
              <a:solidFill>
                <a:srgbClr val="0000FF"/>
              </a:solidFill>
              <a:latin typeface="+mj-lt"/>
              <a:cs typeface="Times New Roman" pitchFamily="18" charset="0"/>
            </a:endParaRPr>
          </a:p>
          <a:p>
            <a:pPr marL="637005" lvl="1" indent="-344439" algn="just">
              <a:lnSpc>
                <a:spcPct val="120000"/>
              </a:lnSpc>
              <a:spcBef>
                <a:spcPts val="600"/>
              </a:spcBef>
              <a:spcAft>
                <a:spcPts val="0"/>
              </a:spcAft>
              <a:buFont typeface="Wingdings" pitchFamily="2" charset="2"/>
              <a:buChar char="ü"/>
            </a:pPr>
            <a:endParaRPr lang="en-US" sz="2300" dirty="0">
              <a:solidFill>
                <a:srgbClr val="0000FF"/>
              </a:solidFill>
              <a:latin typeface="+mj-lt"/>
              <a:cs typeface="Times New Roman" pitchFamily="18" charset="0"/>
            </a:endParaRPr>
          </a:p>
          <a:p>
            <a:pPr marL="0" indent="0" algn="just">
              <a:lnSpc>
                <a:spcPct val="120000"/>
              </a:lnSpc>
              <a:spcBef>
                <a:spcPts val="600"/>
              </a:spcBef>
              <a:spcAft>
                <a:spcPts val="0"/>
              </a:spcAft>
              <a:buNone/>
              <a:tabLst>
                <a:tab pos="285710" algn="l"/>
              </a:tabLst>
            </a:pPr>
            <a:endParaRPr lang="en-US" sz="23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3547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3019" y="987971"/>
            <a:ext cx="10989632" cy="4882058"/>
          </a:xfrm>
        </p:spPr>
        <p:txBody>
          <a:bodyPr>
            <a:noAutofit/>
          </a:bodyPr>
          <a:lstStyle/>
          <a:p>
            <a:pPr marL="434327" indent="-342900" algn="just">
              <a:lnSpc>
                <a:spcPct val="120000"/>
              </a:lnSpc>
              <a:spcBef>
                <a:spcPts val="600"/>
              </a:spcBef>
              <a:spcAft>
                <a:spcPts val="0"/>
              </a:spcAft>
              <a:buFont typeface="Wingdings" panose="05000000000000000000" pitchFamily="2" charset="2"/>
              <a:buChar char="v"/>
            </a:pP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Trung</a:t>
            </a:r>
            <a:endPar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an ninh trên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Nâng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lọc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kim,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lâm,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nuôi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khai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Nâng cao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thiên tai,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ven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Tĩnh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4439" indent="-344439" algn="just">
              <a:lnSpc>
                <a:spcPct val="12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749701" lvl="1" indent="-457135" algn="just">
              <a:lnSpc>
                <a:spcPct val="120000"/>
              </a:lnSpc>
              <a:spcBef>
                <a:spcPts val="600"/>
              </a:spcBef>
              <a:spcAft>
                <a:spcPts val="0"/>
              </a:spcAft>
              <a:buFont typeface="Wingdings" pitchFamily="2" charset="2"/>
              <a:buChar char="ü"/>
            </a:pPr>
            <a:endParaRPr lang="vi-VN" sz="2200" dirty="0">
              <a:solidFill>
                <a:srgbClr val="0000FF"/>
              </a:solidFill>
              <a:latin typeface="+mj-lt"/>
              <a:cs typeface="Times New Roman" pitchFamily="18" charset="0"/>
            </a:endParaRPr>
          </a:p>
          <a:p>
            <a:pPr marL="637005" lvl="1" indent="-344439" algn="just">
              <a:lnSpc>
                <a:spcPct val="120000"/>
              </a:lnSpc>
              <a:spcBef>
                <a:spcPts val="600"/>
              </a:spcBef>
              <a:spcAft>
                <a:spcPts val="0"/>
              </a:spcAft>
              <a:buFont typeface="Wingdings" pitchFamily="2" charset="2"/>
              <a:buChar char="ü"/>
            </a:pPr>
            <a:endParaRPr lang="en-US" sz="2200" dirty="0">
              <a:solidFill>
                <a:srgbClr val="0000FF"/>
              </a:solidFill>
              <a:latin typeface="+mj-lt"/>
              <a:cs typeface="Times New Roman" pitchFamily="18" charset="0"/>
            </a:endParaRPr>
          </a:p>
          <a:p>
            <a:pPr marL="0" indent="0" algn="just">
              <a:lnSpc>
                <a:spcPct val="120000"/>
              </a:lnSpc>
              <a:spcBef>
                <a:spcPts val="600"/>
              </a:spcBef>
              <a:spcAft>
                <a:spcPts val="0"/>
              </a:spcAft>
              <a:buNone/>
              <a:tabLst>
                <a:tab pos="285710" algn="l"/>
              </a:tabLst>
            </a:pPr>
            <a:endParaRPr lang="en-US" sz="22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866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F79D-4555-151A-A6DD-B422F6A8A37A}"/>
              </a:ext>
            </a:extLst>
          </p:cNvPr>
          <p:cNvSpPr txBox="1">
            <a:spLocks/>
          </p:cNvSpPr>
          <p:nvPr/>
        </p:nvSpPr>
        <p:spPr>
          <a:xfrm>
            <a:off x="1901536" y="287340"/>
            <a:ext cx="8437419" cy="774844"/>
          </a:xfrm>
          <a:prstGeom prst="rect">
            <a:avLst/>
          </a:prstGeom>
        </p:spPr>
        <p:txBody>
          <a:bodyPr vert="horz" lIns="91427" tIns="45713" rIns="91427" bIns="45713" rtlCol="0" anchor="b">
            <a:normAutofit fontScale="92500"/>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cần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niệm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phạm</a:t>
            </a:r>
            <a:r>
              <a:rPr lang="en-US" sz="3600" b="1" dirty="0">
                <a:solidFill>
                  <a:srgbClr val="0000FF"/>
                </a:solidFill>
                <a:latin typeface="Times New Roman" panose="02020603050405020304" pitchFamily="18" charset="0"/>
                <a:cs typeface="Times New Roman" panose="02020603050405020304" pitchFamily="18" charset="0"/>
              </a:rPr>
              <a:t> vi, </a:t>
            </a:r>
            <a:r>
              <a:rPr lang="en-US" sz="3600" b="1" dirty="0" err="1">
                <a:solidFill>
                  <a:srgbClr val="0000FF"/>
                </a:solidFill>
                <a:latin typeface="Times New Roman" panose="02020603050405020304" pitchFamily="18" charset="0"/>
                <a:cs typeface="Times New Roman" panose="02020603050405020304" pitchFamily="18" charset="0"/>
              </a:rPr>
              <a:t>nội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EF253EAA-CB32-492D-797B-2B869D841C65}"/>
              </a:ext>
            </a:extLst>
          </p:cNvPr>
          <p:cNvSpPr txBox="1">
            <a:spLocks/>
          </p:cNvSpPr>
          <p:nvPr/>
        </p:nvSpPr>
        <p:spPr>
          <a:xfrm>
            <a:off x="883661" y="1235364"/>
            <a:ext cx="10424677" cy="4950690"/>
          </a:xfrm>
          <a:prstGeom prst="rect">
            <a:avLst/>
          </a:prstGeom>
        </p:spPr>
        <p:txBody>
          <a:bodyPr vert="horz" lIns="0" tIns="45713" rIns="0" bIns="45713" rtlCol="0">
            <a:normAutofit/>
          </a:bodyPr>
          <a:lstStyle>
            <a:lvl1pPr marL="91427" indent="-91427" algn="l" defTabSz="914269"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3993" indent="-182854" algn="l" defTabSz="914269"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lumMod val="75000"/>
                    <a:lumOff val="25000"/>
                  </a:schemeClr>
                </a:solidFill>
                <a:latin typeface="+mn-lt"/>
                <a:ea typeface="+mn-ea"/>
                <a:cs typeface="+mn-cs"/>
              </a:defRPr>
            </a:lvl2pPr>
            <a:lvl3pPr marL="566847"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749701"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4pPr>
            <a:lvl5pPr marL="932555"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5pPr>
            <a:lvl6pPr marL="1099843"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815"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786"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757"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gn="just">
              <a:lnSpc>
                <a:spcPct val="120000"/>
              </a:lnSpc>
              <a:buFont typeface="Wingdings" panose="05000000000000000000" pitchFamily="2" charset="2"/>
              <a:buChar char="v"/>
            </a:pPr>
            <a:r>
              <a:rPr lang="en-US" sz="2400" b="1" i="1" dirty="0" err="1">
                <a:solidFill>
                  <a:srgbClr val="0000FF"/>
                </a:solidFill>
                <a:latin typeface="Times New Roman" panose="02020603050405020304" pitchFamily="18" charset="0"/>
                <a:ea typeface="Calibri" panose="020F0502020204030204" pitchFamily="34" charset="0"/>
              </a:rPr>
              <a:t>Về</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khái</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niệm</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phạm</a:t>
            </a:r>
            <a:r>
              <a:rPr lang="en-US" sz="2400" b="1" i="1" dirty="0">
                <a:solidFill>
                  <a:srgbClr val="0000FF"/>
                </a:solidFill>
                <a:latin typeface="Times New Roman" panose="02020603050405020304" pitchFamily="18" charset="0"/>
                <a:ea typeface="Calibri" panose="020F0502020204030204" pitchFamily="34" charset="0"/>
              </a:rPr>
              <a:t> vi, </a:t>
            </a:r>
            <a:r>
              <a:rPr lang="en-US" sz="2400" b="1" i="1" dirty="0" err="1">
                <a:solidFill>
                  <a:srgbClr val="0000FF"/>
                </a:solidFill>
                <a:latin typeface="Times New Roman" panose="02020603050405020304" pitchFamily="18" charset="0"/>
                <a:ea typeface="Calibri" panose="020F0502020204030204" pitchFamily="34" charset="0"/>
              </a:rPr>
              <a:t>nội</a:t>
            </a:r>
            <a:r>
              <a:rPr lang="en-US" sz="2400" b="1" i="1" dirty="0">
                <a:solidFill>
                  <a:srgbClr val="0000FF"/>
                </a:solidFill>
                <a:latin typeface="Times New Roman" panose="02020603050405020304" pitchFamily="18" charset="0"/>
                <a:ea typeface="Calibri" panose="020F0502020204030204" pitchFamily="34" charset="0"/>
              </a:rPr>
              <a:t> </a:t>
            </a:r>
            <a:r>
              <a:rPr lang="en-US" sz="2400" b="1" i="1" dirty="0" err="1">
                <a:solidFill>
                  <a:srgbClr val="0000FF"/>
                </a:solidFill>
                <a:latin typeface="Times New Roman" panose="02020603050405020304" pitchFamily="18" charset="0"/>
                <a:ea typeface="Calibri" panose="020F0502020204030204" pitchFamily="34" charset="0"/>
              </a:rPr>
              <a:t>hàm</a:t>
            </a:r>
            <a:endParaRPr lang="en-US" sz="2400"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vi-VN" sz="2200" dirty="0" err="1">
                <a:solidFill>
                  <a:srgbClr val="0000FF"/>
                </a:solidFill>
                <a:latin typeface="Times New Roman" panose="02020603050405020304" pitchFamily="18" charset="0"/>
              </a:rPr>
              <a:t>Phạm</a:t>
            </a:r>
            <a:r>
              <a:rPr lang="vi-VN" sz="2200" dirty="0">
                <a:solidFill>
                  <a:srgbClr val="0000FF"/>
                </a:solidFill>
                <a:latin typeface="Times New Roman" panose="02020603050405020304" pitchFamily="18" charset="0"/>
              </a:rPr>
              <a:t> vi </a:t>
            </a:r>
            <a:r>
              <a:rPr lang="vi-VN" sz="2200" dirty="0" err="1">
                <a:solidFill>
                  <a:srgbClr val="0000FF"/>
                </a:solidFill>
                <a:latin typeface="Times New Roman" panose="02020603050405020304" pitchFamily="18" charset="0"/>
              </a:rPr>
              <a:t>nội</a:t>
            </a:r>
            <a:r>
              <a:rPr lang="vi-VN" sz="2200" dirty="0">
                <a:solidFill>
                  <a:srgbClr val="0000FF"/>
                </a:solidFill>
                <a:latin typeface="Times New Roman" panose="02020603050405020304" pitchFamily="18" charset="0"/>
              </a:rPr>
              <a:t> dung </a:t>
            </a:r>
            <a:r>
              <a:rPr lang="vi-VN" sz="2200" dirty="0" err="1">
                <a:solidFill>
                  <a:srgbClr val="0000FF"/>
                </a:solidFill>
                <a:latin typeface="Times New Roman" panose="02020603050405020304" pitchFamily="18" charset="0"/>
              </a:rPr>
              <a:t>của</a:t>
            </a:r>
            <a:r>
              <a:rPr lang="vi-VN" sz="2200" dirty="0">
                <a:solidFill>
                  <a:srgbClr val="0000FF"/>
                </a:solidFill>
                <a:latin typeface="Times New Roman" panose="02020603050405020304" pitchFamily="18" charset="0"/>
              </a:rPr>
              <a:t> Quy </a:t>
            </a:r>
            <a:r>
              <a:rPr lang="vi-VN" sz="2200" dirty="0" err="1">
                <a:solidFill>
                  <a:srgbClr val="0000FF"/>
                </a:solidFill>
                <a:latin typeface="Times New Roman" panose="02020603050405020304" pitchFamily="18" charset="0"/>
              </a:rPr>
              <a:t>hoạch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tổng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gia </a:t>
            </a:r>
            <a:r>
              <a:rPr lang="vi-VN" sz="2200" dirty="0" err="1">
                <a:solidFill>
                  <a:srgbClr val="0000FF"/>
                </a:solidFill>
                <a:latin typeface="Times New Roman" panose="02020603050405020304" pitchFamily="18" charset="0"/>
              </a:rPr>
              <a:t>xác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định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việc</a:t>
            </a:r>
            <a:r>
              <a:rPr lang="vi-VN" sz="2200" dirty="0">
                <a:solidFill>
                  <a:srgbClr val="0000FF"/>
                </a:solidFill>
                <a:latin typeface="Times New Roman" panose="02020603050405020304" pitchFamily="18" charset="0"/>
              </a:rPr>
              <a:t> phân </a:t>
            </a:r>
            <a:r>
              <a:rPr lang="vi-VN" sz="2200" dirty="0" err="1">
                <a:solidFill>
                  <a:srgbClr val="0000FF"/>
                </a:solidFill>
                <a:latin typeface="Times New Roman" panose="02020603050405020304" pitchFamily="18" charset="0"/>
              </a:rPr>
              <a:t>bố</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tổ</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chức</a:t>
            </a:r>
            <a:r>
              <a:rPr lang="vi-VN" sz="2200" dirty="0">
                <a:solidFill>
                  <a:srgbClr val="0000FF"/>
                </a:solidFill>
                <a:latin typeface="Times New Roman" panose="02020603050405020304" pitchFamily="18" charset="0"/>
              </a:rPr>
              <a:t> không gian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hoạt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động</a:t>
            </a:r>
            <a:r>
              <a:rPr lang="vi-VN" sz="2200" dirty="0">
                <a:solidFill>
                  <a:srgbClr val="0000FF"/>
                </a:solidFill>
                <a:latin typeface="Times New Roman" panose="02020603050405020304" pitchFamily="18" charset="0"/>
              </a:rPr>
              <a:t> kinh </a:t>
            </a:r>
            <a:r>
              <a:rPr lang="vi-VN" sz="2200" dirty="0" err="1">
                <a:solidFill>
                  <a:srgbClr val="0000FF"/>
                </a:solidFill>
                <a:latin typeface="Times New Roman" panose="02020603050405020304" pitchFamily="18" charset="0"/>
              </a:rPr>
              <a:t>tế</a:t>
            </a:r>
            <a:r>
              <a:rPr lang="vi-VN" sz="2200" dirty="0">
                <a:solidFill>
                  <a:srgbClr val="0000FF"/>
                </a:solidFill>
                <a:latin typeface="Times New Roman" panose="02020603050405020304" pitchFamily="18" charset="0"/>
              </a:rPr>
              <a:t> - </a:t>
            </a:r>
            <a:r>
              <a:rPr lang="vi-VN" sz="2200" dirty="0" err="1">
                <a:solidFill>
                  <a:srgbClr val="0000FF"/>
                </a:solidFill>
                <a:latin typeface="Times New Roman" panose="02020603050405020304" pitchFamily="18" charset="0"/>
              </a:rPr>
              <a:t>xã</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hội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phòng</a:t>
            </a:r>
            <a:r>
              <a:rPr lang="vi-VN" sz="2200" dirty="0">
                <a:solidFill>
                  <a:srgbClr val="0000FF"/>
                </a:solidFill>
                <a:latin typeface="Times New Roman" panose="02020603050405020304" pitchFamily="18" charset="0"/>
              </a:rPr>
              <a:t>, an ninh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vệ</a:t>
            </a:r>
            <a:r>
              <a:rPr lang="vi-VN" sz="2200" dirty="0">
                <a:solidFill>
                  <a:srgbClr val="0000FF"/>
                </a:solidFill>
                <a:latin typeface="Times New Roman" panose="02020603050405020304" pitchFamily="18" charset="0"/>
              </a:rPr>
              <a:t> môi </a:t>
            </a:r>
            <a:r>
              <a:rPr lang="vi-VN" sz="2200" dirty="0" err="1">
                <a:solidFill>
                  <a:srgbClr val="0000FF"/>
                </a:solidFill>
                <a:latin typeface="Times New Roman" panose="02020603050405020304" pitchFamily="18" charset="0"/>
              </a:rPr>
              <a:t>trường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có</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tầm</a:t>
            </a:r>
            <a:r>
              <a:rPr lang="vi-VN" sz="2200" dirty="0">
                <a:solidFill>
                  <a:srgbClr val="0000FF"/>
                </a:solidFill>
                <a:latin typeface="Times New Roman" panose="02020603050405020304" pitchFamily="18" charset="0"/>
              </a:rPr>
              <a:t> quan </a:t>
            </a:r>
            <a:r>
              <a:rPr lang="vi-VN" sz="2200" dirty="0" err="1">
                <a:solidFill>
                  <a:srgbClr val="0000FF"/>
                </a:solidFill>
                <a:latin typeface="Times New Roman" panose="02020603050405020304" pitchFamily="18" charset="0"/>
              </a:rPr>
              <a:t>trọng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cấp</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gia,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tế</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có</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tính</a:t>
            </a:r>
            <a:r>
              <a:rPr lang="vi-VN" sz="2200" dirty="0">
                <a:solidFill>
                  <a:srgbClr val="0000FF"/>
                </a:solidFill>
                <a:latin typeface="Times New Roman" panose="02020603050405020304" pitchFamily="18" charset="0"/>
              </a:rPr>
              <a:t> liên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mang </a:t>
            </a:r>
            <a:r>
              <a:rPr lang="vi-VN" sz="2200" dirty="0" err="1">
                <a:solidFill>
                  <a:srgbClr val="0000FF"/>
                </a:solidFill>
                <a:latin typeface="Times New Roman" panose="02020603050405020304" pitchFamily="18" charset="0"/>
              </a:rPr>
              <a:t>tính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chiến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lược</a:t>
            </a:r>
            <a:r>
              <a:rPr lang="vi-VN" sz="2200" dirty="0">
                <a:solidFill>
                  <a:srgbClr val="0000FF"/>
                </a:solidFill>
                <a:latin typeface="Times New Roman" panose="02020603050405020304" pitchFamily="18" charset="0"/>
              </a:rPr>
              <a:t> trên </a:t>
            </a:r>
            <a:r>
              <a:rPr lang="vi-VN" sz="2200" dirty="0" err="1">
                <a:solidFill>
                  <a:srgbClr val="0000FF"/>
                </a:solidFill>
                <a:latin typeface="Times New Roman" panose="02020603050405020304" pitchFamily="18" charset="0"/>
              </a:rPr>
              <a:t>lãnh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thổ</a:t>
            </a:r>
            <a:r>
              <a:rPr lang="vi-VN" sz="2200" dirty="0">
                <a:solidFill>
                  <a:srgbClr val="0000FF"/>
                </a:solidFill>
                <a:latin typeface="Times New Roman" panose="02020603050405020304" pitchFamily="18" charset="0"/>
              </a:rPr>
              <a:t> bao </a:t>
            </a:r>
            <a:r>
              <a:rPr lang="vi-VN" sz="2200" dirty="0" err="1">
                <a:solidFill>
                  <a:srgbClr val="0000FF"/>
                </a:solidFill>
                <a:latin typeface="Times New Roman" panose="02020603050405020304" pitchFamily="18" charset="0"/>
              </a:rPr>
              <a:t>gồm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đất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liền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quần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trời</a:t>
            </a:r>
            <a:r>
              <a:rPr lang="vi-VN" sz="2200" dirty="0">
                <a:solidFill>
                  <a:srgbClr val="0000FF"/>
                </a:solidFill>
                <a:latin typeface="Times New Roman" panose="02020603050405020304" pitchFamily="18" charset="0"/>
              </a:rPr>
              <a:t>.</a:t>
            </a:r>
          </a:p>
          <a:p>
            <a:pPr lvl="1" algn="just">
              <a:lnSpc>
                <a:spcPct val="120000"/>
              </a:lnSpc>
              <a:buFont typeface="Wingdings" panose="05000000000000000000" pitchFamily="2" charset="2"/>
              <a:buChar char="Ø"/>
            </a:pPr>
            <a:r>
              <a:rPr lang="vi-VN" sz="2200" dirty="0" err="1">
                <a:solidFill>
                  <a:srgbClr val="0000FF"/>
                </a:solidFill>
                <a:latin typeface="Times New Roman" panose="02020603050405020304" pitchFamily="18" charset="0"/>
              </a:rPr>
              <a:t>Phạm</a:t>
            </a:r>
            <a:r>
              <a:rPr lang="vi-VN" sz="2200" dirty="0">
                <a:solidFill>
                  <a:srgbClr val="0000FF"/>
                </a:solidFill>
                <a:latin typeface="Times New Roman" panose="02020603050405020304" pitchFamily="18" charset="0"/>
              </a:rPr>
              <a:t> vi </a:t>
            </a:r>
            <a:r>
              <a:rPr lang="vi-VN" sz="2200" dirty="0" err="1">
                <a:solidFill>
                  <a:srgbClr val="0000FF"/>
                </a:solidFill>
                <a:latin typeface="Times New Roman" panose="02020603050405020304" pitchFamily="18" charset="0"/>
              </a:rPr>
              <a:t>của</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Định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hướng</a:t>
            </a:r>
            <a:r>
              <a:rPr lang="vi-VN" sz="2200" dirty="0">
                <a:solidFill>
                  <a:srgbClr val="0000FF"/>
                </a:solidFill>
                <a:latin typeface="Times New Roman" panose="02020603050405020304" pitchFamily="18" charset="0"/>
              </a:rPr>
              <a:t> </a:t>
            </a:r>
            <a:r>
              <a:rPr lang="en-US" sz="2200" dirty="0">
                <a:solidFill>
                  <a:srgbClr val="0000FF"/>
                </a:solidFill>
                <a:latin typeface="Times New Roman" panose="02020603050405020304" pitchFamily="18" charset="0"/>
              </a:rPr>
              <a:t>q</a:t>
            </a:r>
            <a:r>
              <a:rPr lang="vi-VN" sz="2200" dirty="0">
                <a:solidFill>
                  <a:srgbClr val="0000FF"/>
                </a:solidFill>
                <a:latin typeface="Times New Roman" panose="02020603050405020304" pitchFamily="18" charset="0"/>
              </a:rPr>
              <a:t>uy </a:t>
            </a:r>
            <a:r>
              <a:rPr lang="vi-VN" sz="2200" dirty="0" err="1">
                <a:solidFill>
                  <a:srgbClr val="0000FF"/>
                </a:solidFill>
                <a:latin typeface="Times New Roman" panose="02020603050405020304" pitchFamily="18" charset="0"/>
              </a:rPr>
              <a:t>hoạch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tổng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gia </a:t>
            </a:r>
            <a:r>
              <a:rPr lang="vi-VN" sz="2200" dirty="0" err="1">
                <a:solidFill>
                  <a:srgbClr val="0000FF"/>
                </a:solidFill>
                <a:latin typeface="Times New Roman" panose="02020603050405020304" pitchFamily="18" charset="0"/>
              </a:rPr>
              <a:t>thể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những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nội</a:t>
            </a:r>
            <a:r>
              <a:rPr lang="vi-VN" sz="2200" dirty="0">
                <a:solidFill>
                  <a:srgbClr val="0000FF"/>
                </a:solidFill>
                <a:latin typeface="Times New Roman" panose="02020603050405020304" pitchFamily="18" charset="0"/>
              </a:rPr>
              <a:t> dung </a:t>
            </a:r>
            <a:r>
              <a:rPr lang="vi-VN" sz="2200" dirty="0" err="1">
                <a:solidFill>
                  <a:srgbClr val="0000FF"/>
                </a:solidFill>
                <a:latin typeface="Times New Roman" panose="02020603050405020304" pitchFamily="18" charset="0"/>
              </a:rPr>
              <a:t>chủ</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yếu</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của</a:t>
            </a:r>
            <a:r>
              <a:rPr lang="vi-VN" sz="2200" dirty="0">
                <a:solidFill>
                  <a:srgbClr val="0000FF"/>
                </a:solidFill>
                <a:latin typeface="Times New Roman" panose="02020603050405020304" pitchFamily="18" charset="0"/>
              </a:rPr>
              <a:t> Quy </a:t>
            </a:r>
            <a:r>
              <a:rPr lang="vi-VN" sz="2200" dirty="0" err="1">
                <a:solidFill>
                  <a:srgbClr val="0000FF"/>
                </a:solidFill>
                <a:latin typeface="Times New Roman" panose="02020603050405020304" pitchFamily="18" charset="0"/>
              </a:rPr>
              <a:t>hoạch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tổng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gia, bao </a:t>
            </a:r>
            <a:r>
              <a:rPr lang="vi-VN" sz="2200" dirty="0" err="1">
                <a:solidFill>
                  <a:srgbClr val="0000FF"/>
                </a:solidFill>
                <a:latin typeface="Times New Roman" panose="02020603050405020304" pitchFamily="18" charset="0"/>
              </a:rPr>
              <a:t>gồm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quan </a:t>
            </a:r>
            <a:r>
              <a:rPr lang="vi-VN" sz="2200" dirty="0" err="1">
                <a:solidFill>
                  <a:srgbClr val="0000FF"/>
                </a:solidFill>
                <a:latin typeface="Times New Roman" panose="02020603050405020304" pitchFamily="18" charset="0"/>
              </a:rPr>
              <a:t>điểm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mục</a:t>
            </a:r>
            <a:r>
              <a:rPr lang="vi-VN" sz="2200" dirty="0">
                <a:solidFill>
                  <a:srgbClr val="0000FF"/>
                </a:solidFill>
                <a:latin typeface="Times New Roman" panose="02020603050405020304" pitchFamily="18" charset="0"/>
              </a:rPr>
              <a:t> tiêu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tầm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nhìn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những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nhiệm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vụ</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trọng</a:t>
            </a:r>
            <a:r>
              <a:rPr lang="vi-VN" sz="2200" dirty="0">
                <a:solidFill>
                  <a:srgbClr val="0000FF"/>
                </a:solidFill>
                <a:latin typeface="Times New Roman" panose="02020603050405020304" pitchFamily="18" charset="0"/>
              </a:rPr>
              <a:t> tâm,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định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hướng</a:t>
            </a:r>
            <a:r>
              <a:rPr lang="vi-VN" sz="2200" dirty="0">
                <a:solidFill>
                  <a:srgbClr val="0000FF"/>
                </a:solidFill>
                <a:latin typeface="Times New Roman" panose="02020603050405020304" pitchFamily="18" charset="0"/>
              </a:rPr>
              <a:t> quan </a:t>
            </a:r>
            <a:r>
              <a:rPr lang="vi-VN" sz="2200" dirty="0" err="1">
                <a:solidFill>
                  <a:srgbClr val="0000FF"/>
                </a:solidFill>
                <a:latin typeface="Times New Roman" panose="02020603050405020304" pitchFamily="18" charset="0"/>
              </a:rPr>
              <a:t>trọng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về</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phân </a:t>
            </a:r>
            <a:r>
              <a:rPr lang="vi-VN" sz="2200" dirty="0" err="1">
                <a:solidFill>
                  <a:srgbClr val="0000FF"/>
                </a:solidFill>
                <a:latin typeface="Times New Roman" panose="02020603050405020304" pitchFamily="18" charset="0"/>
              </a:rPr>
              <a:t>bố</a:t>
            </a:r>
            <a:r>
              <a:rPr lang="vi-VN" sz="2200" dirty="0">
                <a:solidFill>
                  <a:srgbClr val="0000FF"/>
                </a:solidFill>
                <a:latin typeface="Times New Roman" panose="02020603050405020304" pitchFamily="18" charset="0"/>
              </a:rPr>
              <a:t> không gian theo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ngành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lĩnh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vực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chủ</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yếu</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lãnh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thổ</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giải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pháp</a:t>
            </a:r>
            <a:r>
              <a:rPr lang="vi-VN" sz="2200" dirty="0">
                <a:solidFill>
                  <a:srgbClr val="0000FF"/>
                </a:solidFill>
                <a:latin typeface="Times New Roman" panose="02020603050405020304" pitchFamily="18" charset="0"/>
              </a:rPr>
              <a:t>, cơ </a:t>
            </a:r>
            <a:r>
              <a:rPr lang="vi-VN" sz="2200" dirty="0" err="1">
                <a:solidFill>
                  <a:srgbClr val="0000FF"/>
                </a:solidFill>
                <a:latin typeface="Times New Roman" panose="02020603050405020304" pitchFamily="18" charset="0"/>
              </a:rPr>
              <a:t>chế</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chính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sách</a:t>
            </a:r>
            <a:r>
              <a:rPr lang="vi-VN" sz="2200" dirty="0">
                <a:solidFill>
                  <a:srgbClr val="0000FF"/>
                </a:solidFill>
                <a:latin typeface="Times New Roman" panose="02020603050405020304" pitchFamily="18" charset="0"/>
              </a:rPr>
              <a:t>, huy </a:t>
            </a:r>
            <a:r>
              <a:rPr lang="vi-VN" sz="2200" dirty="0" err="1">
                <a:solidFill>
                  <a:srgbClr val="0000FF"/>
                </a:solidFill>
                <a:latin typeface="Times New Roman" panose="02020603050405020304" pitchFamily="18" charset="0"/>
              </a:rPr>
              <a:t>động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nguồn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lực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thực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hiện</a:t>
            </a:r>
            <a:r>
              <a:rPr lang="vi-VN" sz="2200" dirty="0">
                <a:solidFill>
                  <a:srgbClr val="0000FF"/>
                </a:solidFill>
                <a:latin typeface="Times New Roman" panose="02020603050405020304" pitchFamily="18" charset="0"/>
              </a:rPr>
              <a:t> Quy </a:t>
            </a:r>
            <a:r>
              <a:rPr lang="vi-VN" sz="2200" dirty="0" err="1">
                <a:solidFill>
                  <a:srgbClr val="0000FF"/>
                </a:solidFill>
                <a:latin typeface="Times New Roman" panose="02020603050405020304" pitchFamily="18" charset="0"/>
              </a:rPr>
              <a:t>hoạch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tổng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thể</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quốc</a:t>
            </a:r>
            <a:r>
              <a:rPr lang="vi-VN" sz="2200" dirty="0">
                <a:solidFill>
                  <a:srgbClr val="0000FF"/>
                </a:solidFill>
                <a:latin typeface="Times New Roman" panose="02020603050405020304" pitchFamily="18" charset="0"/>
              </a:rPr>
              <a:t> gia.</a:t>
            </a:r>
          </a:p>
          <a:p>
            <a:pPr algn="just">
              <a:lnSpc>
                <a:spcPct val="120000"/>
              </a:lnSpc>
              <a:buFont typeface="Wingdings" panose="05000000000000000000" pitchFamily="2" charset="2"/>
              <a:buChar char="v"/>
            </a:pPr>
            <a:endParaRPr lang="en-US" b="1" i="1"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en-US"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vi-VN" sz="4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613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53019" y="987971"/>
            <a:ext cx="10330414" cy="4882058"/>
          </a:xfrm>
        </p:spPr>
        <p:txBody>
          <a:bodyPr>
            <a:noAutofit/>
          </a:bodyPr>
          <a:lstStyle/>
          <a:p>
            <a:pPr marL="434327" indent="-342900" algn="just">
              <a:lnSpc>
                <a:spcPct val="120000"/>
              </a:lnSpc>
              <a:spcBef>
                <a:spcPts val="600"/>
              </a:spcBef>
              <a:spcAft>
                <a:spcPts val="0"/>
              </a:spcAft>
              <a:buFont typeface="Wingdings" panose="05000000000000000000" pitchFamily="2" charset="2"/>
              <a:buChar char="v"/>
            </a:pP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quy mô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nâng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cây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cây ăn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dược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rau, hoa.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lâm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khai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bô-</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xit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alumin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nhôm.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huy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Tây Nguyên.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4439" indent="-344439" algn="just">
              <a:lnSpc>
                <a:spcPct val="12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344439" indent="-344439" algn="just">
              <a:lnSpc>
                <a:spcPct val="12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749701" lvl="1" indent="-457135" algn="just">
              <a:lnSpc>
                <a:spcPct val="120000"/>
              </a:lnSpc>
              <a:spcBef>
                <a:spcPts val="600"/>
              </a:spcBef>
              <a:spcAft>
                <a:spcPts val="0"/>
              </a:spcAft>
              <a:buFont typeface="Wingdings" pitchFamily="2" charset="2"/>
              <a:buChar char="ü"/>
            </a:pPr>
            <a:endParaRPr lang="vi-VN" sz="2200" dirty="0">
              <a:solidFill>
                <a:srgbClr val="0000FF"/>
              </a:solidFill>
              <a:latin typeface="+mj-lt"/>
              <a:cs typeface="Times New Roman" pitchFamily="18" charset="0"/>
            </a:endParaRPr>
          </a:p>
          <a:p>
            <a:pPr marL="637005" lvl="1" indent="-344439" algn="just">
              <a:lnSpc>
                <a:spcPct val="120000"/>
              </a:lnSpc>
              <a:spcBef>
                <a:spcPts val="600"/>
              </a:spcBef>
              <a:spcAft>
                <a:spcPts val="0"/>
              </a:spcAft>
              <a:buFont typeface="Wingdings" pitchFamily="2" charset="2"/>
              <a:buChar char="ü"/>
            </a:pPr>
            <a:endParaRPr lang="en-US" sz="2200" dirty="0">
              <a:solidFill>
                <a:srgbClr val="0000FF"/>
              </a:solidFill>
              <a:latin typeface="+mj-lt"/>
              <a:cs typeface="Times New Roman" pitchFamily="18" charset="0"/>
            </a:endParaRPr>
          </a:p>
          <a:p>
            <a:pPr marL="0" indent="0" algn="just">
              <a:lnSpc>
                <a:spcPct val="120000"/>
              </a:lnSpc>
              <a:spcBef>
                <a:spcPts val="600"/>
              </a:spcBef>
              <a:spcAft>
                <a:spcPts val="0"/>
              </a:spcAft>
              <a:buNone/>
              <a:tabLst>
                <a:tab pos="285710" algn="l"/>
              </a:tabLst>
            </a:pPr>
            <a:endParaRPr lang="en-US" sz="22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1674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36060" y="918860"/>
            <a:ext cx="11069377" cy="4882058"/>
          </a:xfrm>
        </p:spPr>
        <p:txBody>
          <a:bodyPr>
            <a:noAutofit/>
          </a:bodyPr>
          <a:lstStyle/>
          <a:p>
            <a:pPr marL="434327" indent="-342900" algn="just">
              <a:lnSpc>
                <a:spcPct val="110000"/>
              </a:lnSpc>
              <a:spcBef>
                <a:spcPts val="600"/>
              </a:spcBef>
              <a:spcAft>
                <a:spcPts val="0"/>
              </a:spcAft>
              <a:buFont typeface="Wingdings" panose="05000000000000000000" pitchFamily="2" charset="2"/>
              <a:buChar char="v"/>
            </a:pP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Nam </a:t>
            </a:r>
            <a:r>
              <a:rPr lang="en-US" sz="2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Bộ</a:t>
            </a:r>
            <a:endPar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Đông Nam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khoa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logistics</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khai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môi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nghẽn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giao thông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úng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4439" indent="-344439" algn="just">
              <a:lnSpc>
                <a:spcPct val="11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749701" lvl="1" indent="-457135" algn="just">
              <a:lnSpc>
                <a:spcPct val="110000"/>
              </a:lnSpc>
              <a:spcBef>
                <a:spcPts val="600"/>
              </a:spcBef>
              <a:spcAft>
                <a:spcPts val="0"/>
              </a:spcAft>
              <a:buFont typeface="Wingdings" pitchFamily="2" charset="2"/>
              <a:buChar char="ü"/>
            </a:pPr>
            <a:endParaRPr lang="vi-VN" sz="2200" dirty="0">
              <a:solidFill>
                <a:srgbClr val="0000FF"/>
              </a:solidFill>
              <a:latin typeface="+mj-lt"/>
              <a:cs typeface="Times New Roman" pitchFamily="18" charset="0"/>
            </a:endParaRPr>
          </a:p>
          <a:p>
            <a:pPr marL="637005" lvl="1" indent="-344439" algn="just">
              <a:lnSpc>
                <a:spcPct val="110000"/>
              </a:lnSpc>
              <a:spcBef>
                <a:spcPts val="600"/>
              </a:spcBef>
              <a:spcAft>
                <a:spcPts val="0"/>
              </a:spcAft>
              <a:buFont typeface="Wingdings" pitchFamily="2" charset="2"/>
              <a:buChar char="ü"/>
            </a:pPr>
            <a:endParaRPr lang="en-US" sz="2200" dirty="0">
              <a:solidFill>
                <a:srgbClr val="0000FF"/>
              </a:solidFill>
              <a:latin typeface="+mj-lt"/>
              <a:cs typeface="Times New Roman" pitchFamily="18" charset="0"/>
            </a:endParaRPr>
          </a:p>
          <a:p>
            <a:pPr marL="0" indent="0" algn="just">
              <a:lnSpc>
                <a:spcPct val="110000"/>
              </a:lnSpc>
              <a:spcBef>
                <a:spcPts val="600"/>
              </a:spcBef>
              <a:spcAft>
                <a:spcPts val="0"/>
              </a:spcAft>
              <a:buNone/>
              <a:tabLst>
                <a:tab pos="285710" algn="l"/>
              </a:tabLst>
            </a:pPr>
            <a:endParaRPr lang="en-US" sz="22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4485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36060" y="918860"/>
            <a:ext cx="11069377" cy="4882058"/>
          </a:xfrm>
        </p:spPr>
        <p:txBody>
          <a:bodyPr>
            <a:noAutofit/>
          </a:bodyPr>
          <a:lstStyle/>
          <a:p>
            <a:pPr marL="434327" indent="-342900" algn="just">
              <a:lnSpc>
                <a:spcPct val="110000"/>
              </a:lnSpc>
              <a:spcBef>
                <a:spcPts val="600"/>
              </a:spcBef>
              <a:spcAft>
                <a:spcPts val="0"/>
              </a:spcAft>
              <a:buFont typeface="Wingdings" panose="05000000000000000000" pitchFamily="2" charset="2"/>
              <a:buChar char="v"/>
            </a:pPr>
            <a:r>
              <a:rPr lang="vi-VN"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ông</a:t>
            </a:r>
            <a:r>
              <a:rPr lang="en-US" sz="2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Cửu</a:t>
            </a:r>
            <a:r>
              <a:rPr lang="en-US" sz="2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Long</a:t>
            </a:r>
            <a:endParaRPr lang="en-US" sz="22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tâm kinh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quy mô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thương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cây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linh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hơn.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xanh,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10000"/>
              </a:lnSpc>
              <a:spcBef>
                <a:spcPts val="600"/>
              </a:spcBef>
              <a:spcAft>
                <a:spcPts val="0"/>
              </a:spcAft>
              <a:buFont typeface="Wingdings" panose="05000000000000000000" pitchFamily="2" charset="2"/>
              <a:buChar char="Ø"/>
            </a:pP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dâng.</a:t>
            </a:r>
          </a:p>
          <a:p>
            <a:pPr marL="344439" indent="-344439" algn="just">
              <a:lnSpc>
                <a:spcPct val="11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344439" indent="-344439" algn="just">
              <a:lnSpc>
                <a:spcPct val="110000"/>
              </a:lnSpc>
              <a:spcBef>
                <a:spcPts val="600"/>
              </a:spcBef>
              <a:spcAft>
                <a:spcPts val="0"/>
              </a:spcAft>
              <a:buFont typeface="Wingdings" panose="05000000000000000000" pitchFamily="2" charset="2"/>
              <a:buChar char="v"/>
            </a:pPr>
            <a:endParaRPr lang="vi-VN" sz="2200" dirty="0">
              <a:solidFill>
                <a:srgbClr val="0000FF"/>
              </a:solidFill>
              <a:latin typeface="+mj-lt"/>
              <a:cs typeface="Times New Roman" pitchFamily="18" charset="0"/>
            </a:endParaRPr>
          </a:p>
          <a:p>
            <a:pPr marL="749701" lvl="1" indent="-457135" algn="just">
              <a:lnSpc>
                <a:spcPct val="110000"/>
              </a:lnSpc>
              <a:spcBef>
                <a:spcPts val="600"/>
              </a:spcBef>
              <a:spcAft>
                <a:spcPts val="0"/>
              </a:spcAft>
              <a:buFont typeface="Wingdings" pitchFamily="2" charset="2"/>
              <a:buChar char="ü"/>
            </a:pPr>
            <a:endParaRPr lang="vi-VN" sz="2200" dirty="0">
              <a:solidFill>
                <a:srgbClr val="0000FF"/>
              </a:solidFill>
              <a:latin typeface="+mj-lt"/>
              <a:cs typeface="Times New Roman" pitchFamily="18" charset="0"/>
            </a:endParaRPr>
          </a:p>
          <a:p>
            <a:pPr marL="637005" lvl="1" indent="-344439" algn="just">
              <a:lnSpc>
                <a:spcPct val="110000"/>
              </a:lnSpc>
              <a:spcBef>
                <a:spcPts val="600"/>
              </a:spcBef>
              <a:spcAft>
                <a:spcPts val="0"/>
              </a:spcAft>
              <a:buFont typeface="Wingdings" pitchFamily="2" charset="2"/>
              <a:buChar char="ü"/>
            </a:pPr>
            <a:endParaRPr lang="en-US" sz="2200" dirty="0">
              <a:solidFill>
                <a:srgbClr val="0000FF"/>
              </a:solidFill>
              <a:latin typeface="+mj-lt"/>
              <a:cs typeface="Times New Roman" pitchFamily="18" charset="0"/>
            </a:endParaRPr>
          </a:p>
          <a:p>
            <a:pPr marL="0" indent="0" algn="just">
              <a:lnSpc>
                <a:spcPct val="110000"/>
              </a:lnSpc>
              <a:spcBef>
                <a:spcPts val="600"/>
              </a:spcBef>
              <a:spcAft>
                <a:spcPts val="0"/>
              </a:spcAft>
              <a:buNone/>
              <a:tabLst>
                <a:tab pos="285710" algn="l"/>
              </a:tabLst>
            </a:pPr>
            <a:endParaRPr lang="en-US" sz="2200" dirty="0">
              <a:solidFill>
                <a:srgbClr val="0000FF"/>
              </a:solidFill>
              <a:latin typeface="+mj-lt"/>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494857" y="87104"/>
            <a:ext cx="11202286" cy="774381"/>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hướng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triển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9557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985983"/>
            <a:ext cx="10731502" cy="4882058"/>
          </a:xfrm>
        </p:spPr>
        <p:txBody>
          <a:bodyPr>
            <a:noAutofit/>
          </a:bodyPr>
          <a:lstStyle/>
          <a:p>
            <a:pPr algn="just">
              <a:lnSpc>
                <a:spcPct val="120000"/>
              </a:lnSpc>
              <a:spcBef>
                <a:spcPts val="600"/>
              </a:spcBef>
              <a:spcAft>
                <a:spcPts val="600"/>
              </a:spcAft>
              <a:buFont typeface="Wingdings" panose="05000000000000000000" pitchFamily="2" charset="2"/>
              <a:buChar char="v"/>
            </a:pPr>
            <a:r>
              <a:rPr lang="vi-VN"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định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hướng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tổng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thể</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phát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triển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hệ</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thống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đô</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thị</a:t>
            </a:r>
            <a:endParaRPr lang="vi-VN" sz="2400" b="1" i="1" dirty="0">
              <a:solidFill>
                <a:srgbClr val="0000FF"/>
              </a:solidFill>
              <a:latin typeface="Times New Roman" pitchFamily="18" charset="0"/>
              <a:cs typeface="Times New Roman"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Đẩy nhanh tốc độ đô thị hoá, hình thành hệ thống đô thị, tạo động lực quan trọng cho phát triển kinh tế - xã hội nhanh, bền vững. Nâng cao chất lượng phát triển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khả năng cạnh tranh kinh tế và hội nhập của hệ thống đô thị. </a:t>
            </a:r>
            <a:endParaRPr lang="en-US" sz="2200"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 triển hệ thống đô thị bền vững theo mạng lưới, phân bổ hợp lý, bảo đảm đồng bộ, thống nhất, cân đối giữa các vùng, miền; phát triển các đô thị có chức năng tổng hợp theo hướng đô thị xanh, thông minh, thích ứng với biến đổi khí hậu.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năng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đô </a:t>
            </a:r>
            <a:r>
              <a:rPr lang="vi-VN" sz="22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a:solidFill>
                  <a:srgbClr val="0000FF"/>
                </a:solidFill>
                <a:latin typeface="Times New Roman" pitchFamily="18" charset="0"/>
                <a:cs typeface="Times New Roman" pitchFamily="18" charset="0"/>
              </a:rPr>
              <a:t>Ưu tiên </a:t>
            </a:r>
            <a:r>
              <a:rPr lang="vi-VN" sz="2200" dirty="0" err="1">
                <a:solidFill>
                  <a:srgbClr val="0000FF"/>
                </a:solidFill>
                <a:latin typeface="Times New Roman" pitchFamily="18" charset="0"/>
                <a:cs typeface="Times New Roman" pitchFamily="18" charset="0"/>
              </a:rPr>
              <a:t>phát</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triển</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các</a:t>
            </a:r>
            <a:r>
              <a:rPr lang="vi-VN" sz="2200" dirty="0">
                <a:solidFill>
                  <a:srgbClr val="0000FF"/>
                </a:solidFill>
                <a:latin typeface="Times New Roman" pitchFamily="18" charset="0"/>
                <a:cs typeface="Times New Roman" pitchFamily="18" charset="0"/>
              </a:rPr>
              <a:t> đô </a:t>
            </a:r>
            <a:r>
              <a:rPr lang="vi-VN" sz="2200" dirty="0" err="1">
                <a:solidFill>
                  <a:srgbClr val="0000FF"/>
                </a:solidFill>
                <a:latin typeface="Times New Roman" pitchFamily="18" charset="0"/>
                <a:cs typeface="Times New Roman" pitchFamily="18" charset="0"/>
              </a:rPr>
              <a:t>thị</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gắn</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với</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các</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hành</a:t>
            </a:r>
            <a:r>
              <a:rPr lang="vi-VN" sz="2200" dirty="0">
                <a:solidFill>
                  <a:srgbClr val="0000FF"/>
                </a:solidFill>
                <a:latin typeface="Times New Roman" pitchFamily="18" charset="0"/>
                <a:cs typeface="Times New Roman" pitchFamily="18" charset="0"/>
              </a:rPr>
              <a:t> lang kinh </a:t>
            </a:r>
            <a:r>
              <a:rPr lang="vi-VN" sz="2200" dirty="0" err="1">
                <a:solidFill>
                  <a:srgbClr val="0000FF"/>
                </a:solidFill>
                <a:latin typeface="Times New Roman" pitchFamily="18" charset="0"/>
                <a:cs typeface="Times New Roman" pitchFamily="18" charset="0"/>
              </a:rPr>
              <a:t>tế</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để</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trở</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thành</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các</a:t>
            </a:r>
            <a:r>
              <a:rPr lang="vi-VN" sz="2200" dirty="0">
                <a:solidFill>
                  <a:srgbClr val="0000FF"/>
                </a:solidFill>
                <a:latin typeface="Times New Roman" pitchFamily="18" charset="0"/>
                <a:cs typeface="Times New Roman" pitchFamily="18" charset="0"/>
              </a:rPr>
              <a:t> đô </a:t>
            </a:r>
            <a:r>
              <a:rPr lang="vi-VN" sz="2200" dirty="0" err="1">
                <a:solidFill>
                  <a:srgbClr val="0000FF"/>
                </a:solidFill>
                <a:latin typeface="Times New Roman" pitchFamily="18" charset="0"/>
                <a:cs typeface="Times New Roman" pitchFamily="18" charset="0"/>
              </a:rPr>
              <a:t>thị</a:t>
            </a:r>
            <a:r>
              <a:rPr lang="vi-VN" sz="2200" dirty="0">
                <a:solidFill>
                  <a:srgbClr val="0000FF"/>
                </a:solidFill>
                <a:latin typeface="Times New Roman" pitchFamily="18" charset="0"/>
                <a:cs typeface="Times New Roman" pitchFamily="18" charset="0"/>
              </a:rPr>
              <a:t> trung tâm </a:t>
            </a:r>
            <a:r>
              <a:rPr lang="vi-VN" sz="2200" dirty="0" err="1">
                <a:solidFill>
                  <a:srgbClr val="0000FF"/>
                </a:solidFill>
                <a:latin typeface="Times New Roman" pitchFamily="18" charset="0"/>
                <a:cs typeface="Times New Roman" pitchFamily="18" charset="0"/>
              </a:rPr>
              <a:t>phù</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hợp</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với</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chức</a:t>
            </a:r>
            <a:r>
              <a:rPr lang="vi-VN" sz="2200" dirty="0">
                <a:solidFill>
                  <a:srgbClr val="0000FF"/>
                </a:solidFill>
                <a:latin typeface="Times New Roman" pitchFamily="18" charset="0"/>
                <a:cs typeface="Times New Roman" pitchFamily="18" charset="0"/>
              </a:rPr>
              <a:t> năng </a:t>
            </a:r>
            <a:r>
              <a:rPr lang="vi-VN" sz="2200" dirty="0" err="1">
                <a:solidFill>
                  <a:srgbClr val="0000FF"/>
                </a:solidFill>
                <a:latin typeface="Times New Roman" pitchFamily="18" charset="0"/>
                <a:cs typeface="Times New Roman" pitchFamily="18" charset="0"/>
              </a:rPr>
              <a:t>của</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từng</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vùng</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thúc</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đẩy</a:t>
            </a:r>
            <a:r>
              <a:rPr lang="vi-VN" sz="2200" dirty="0">
                <a:solidFill>
                  <a:srgbClr val="0000FF"/>
                </a:solidFill>
                <a:latin typeface="Times New Roman" pitchFamily="18" charset="0"/>
                <a:cs typeface="Times New Roman" pitchFamily="18" charset="0"/>
              </a:rPr>
              <a:t> lan </a:t>
            </a:r>
            <a:r>
              <a:rPr lang="vi-VN" sz="2200" dirty="0" err="1">
                <a:solidFill>
                  <a:srgbClr val="0000FF"/>
                </a:solidFill>
                <a:latin typeface="Times New Roman" pitchFamily="18" charset="0"/>
                <a:cs typeface="Times New Roman" pitchFamily="18" charset="0"/>
              </a:rPr>
              <a:t>tỏa</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phát</a:t>
            </a:r>
            <a:r>
              <a:rPr lang="vi-VN" sz="2200" dirty="0">
                <a:solidFill>
                  <a:srgbClr val="0000FF"/>
                </a:solidFill>
                <a:latin typeface="Times New Roman" pitchFamily="18" charset="0"/>
                <a:cs typeface="Times New Roman" pitchFamily="18" charset="0"/>
              </a:rPr>
              <a:t> </a:t>
            </a:r>
            <a:r>
              <a:rPr lang="vi-VN" sz="2200" dirty="0" err="1">
                <a:solidFill>
                  <a:srgbClr val="0000FF"/>
                </a:solidFill>
                <a:latin typeface="Times New Roman" pitchFamily="18" charset="0"/>
                <a:cs typeface="Times New Roman" pitchFamily="18" charset="0"/>
              </a:rPr>
              <a:t>triển</a:t>
            </a:r>
            <a:r>
              <a:rPr lang="vi-VN" sz="2200" dirty="0">
                <a:solidFill>
                  <a:srgbClr val="0000FF"/>
                </a:solidFill>
                <a:latin typeface="Times New Roman" pitchFamily="18" charset="0"/>
                <a:cs typeface="Times New Roman" pitchFamily="18" charset="0"/>
              </a:rPr>
              <a:t>.</a:t>
            </a:r>
          </a:p>
          <a:p>
            <a:pPr marL="637005" lvl="1" indent="-344439" algn="just">
              <a:lnSpc>
                <a:spcPct val="120000"/>
              </a:lnSpc>
              <a:spcBef>
                <a:spcPts val="600"/>
              </a:spcBef>
              <a:spcAft>
                <a:spcPts val="600"/>
              </a:spcAft>
              <a:buFont typeface="Wingdings" pitchFamily="2" charset="2"/>
              <a:buChar char="ü"/>
            </a:pPr>
            <a:endParaRPr lang="en-US" sz="2200" dirty="0">
              <a:solidFill>
                <a:srgbClr val="0000FF"/>
              </a:solidFill>
              <a:latin typeface="Times New Roman" pitchFamily="18" charset="0"/>
              <a:cs typeface="Times New Roman" pitchFamily="18" charset="0"/>
            </a:endParaRPr>
          </a:p>
          <a:p>
            <a:pPr marL="0" indent="0" algn="just">
              <a:lnSpc>
                <a:spcPct val="120000"/>
              </a:lnSpc>
              <a:spcBef>
                <a:spcPts val="600"/>
              </a:spcBef>
              <a:spcAft>
                <a:spcPts val="600"/>
              </a:spcAft>
              <a:buNone/>
              <a:tabLst>
                <a:tab pos="285710" algn="l"/>
              </a:tabLst>
            </a:pPr>
            <a:endParaRPr lang="en-US" sz="22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942975" y="129635"/>
            <a:ext cx="10626729"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đô</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7572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253573" y="1108126"/>
            <a:ext cx="11441526" cy="4882058"/>
          </a:xfrm>
        </p:spPr>
        <p:txBody>
          <a:bodyPr>
            <a:noAutofit/>
          </a:bodyPr>
          <a:lstStyle/>
          <a:p>
            <a:pPr algn="just">
              <a:lnSpc>
                <a:spcPct val="100000"/>
              </a:lnSpc>
              <a:spcBef>
                <a:spcPts val="300"/>
              </a:spcBef>
              <a:spcAft>
                <a:spcPts val="300"/>
              </a:spcAft>
              <a:buFont typeface="Wingdings" panose="05000000000000000000" pitchFamily="2" charset="2"/>
              <a:buChar char="v"/>
            </a:pPr>
            <a:r>
              <a:rPr lang="vi-VN"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định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hướng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tổng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thể</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phát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triển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hệ</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thống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đô</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thị</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tiếp</a:t>
            </a:r>
            <a:r>
              <a:rPr lang="en-US" sz="2400" b="1" i="1" dirty="0">
                <a:solidFill>
                  <a:srgbClr val="0000FF"/>
                </a:solidFill>
                <a:latin typeface="Times New Roman" pitchFamily="18" charset="0"/>
                <a:cs typeface="Times New Roman" pitchFamily="18" charset="0"/>
              </a:rPr>
              <a:t>)</a:t>
            </a:r>
            <a:endParaRPr lang="vi-VN" sz="2400" b="1" i="1" dirty="0">
              <a:solidFill>
                <a:srgbClr val="0000FF"/>
              </a:solidFill>
              <a:latin typeface="Times New Roman" pitchFamily="18" charset="0"/>
              <a:cs typeface="Times New Roman"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a:solidFill>
                  <a:srgbClr val="0000FF"/>
                </a:solidFill>
                <a:latin typeface="Times New Roman" panose="02020603050405020304" pitchFamily="18" charset="0"/>
                <a:cs typeface="Times New Roman" panose="02020603050405020304" pitchFamily="18" charset="0"/>
              </a:rPr>
              <a:t>Xây dựng, phát </a:t>
            </a:r>
            <a:r>
              <a:rPr lang="vi-VN" sz="2200" dirty="0" err="1">
                <a:solidFill>
                  <a:srgbClr val="0000FF"/>
                </a:solidFill>
                <a:latin typeface="Times New Roman" panose="02020603050405020304" pitchFamily="18" charset="0"/>
                <a:cs typeface="Times New Roman" panose="02020603050405020304" pitchFamily="18" charset="0"/>
              </a:rPr>
              <a:t>triển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Thủ</a:t>
            </a:r>
            <a:r>
              <a:rPr lang="vi-VN" sz="2200" dirty="0">
                <a:solidFill>
                  <a:srgbClr val="0000FF"/>
                </a:solidFill>
                <a:latin typeface="Times New Roman" panose="02020603050405020304" pitchFamily="18" charset="0"/>
                <a:cs typeface="Times New Roman" panose="02020603050405020304" pitchFamily="18" charset="0"/>
              </a:rPr>
              <a:t> đô </a:t>
            </a:r>
            <a:r>
              <a:rPr lang="vi-VN" sz="2200" dirty="0" err="1">
                <a:solidFill>
                  <a:srgbClr val="0000FF"/>
                </a:solidFill>
                <a:latin typeface="Times New Roman" panose="02020603050405020304" pitchFamily="18" charset="0"/>
                <a:cs typeface="Times New Roman" panose="02020603050405020304" pitchFamily="18" charset="0"/>
              </a:rPr>
              <a:t>Hà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Nội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phố</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Hồ</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Chí</a:t>
            </a:r>
            <a:r>
              <a:rPr lang="vi-VN" sz="2200" dirty="0">
                <a:solidFill>
                  <a:srgbClr val="0000FF"/>
                </a:solidFill>
                <a:latin typeface="Times New Roman" panose="02020603050405020304" pitchFamily="18" charset="0"/>
                <a:cs typeface="Times New Roman" panose="02020603050405020304" pitchFamily="18" charset="0"/>
              </a:rPr>
              <a:t> Minh </a:t>
            </a:r>
            <a:r>
              <a:rPr lang="vi-VN" sz="2200" dirty="0" err="1">
                <a:solidFill>
                  <a:srgbClr val="0000FF"/>
                </a:solidFill>
                <a:latin typeface="Times New Roman" panose="02020603050405020304" pitchFamily="18" charset="0"/>
                <a:cs typeface="Times New Roman" panose="02020603050405020304" pitchFamily="18" charset="0"/>
              </a:rPr>
              <a:t>và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phố</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trực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thuộc</a:t>
            </a:r>
            <a:r>
              <a:rPr lang="vi-VN" sz="2200" dirty="0">
                <a:solidFill>
                  <a:srgbClr val="0000FF"/>
                </a:solidFill>
                <a:latin typeface="Times New Roman" panose="02020603050405020304" pitchFamily="18" charset="0"/>
                <a:cs typeface="Times New Roman" panose="02020603050405020304" pitchFamily="18" charset="0"/>
              </a:rPr>
              <a:t> Trung ương</a:t>
            </a:r>
            <a:r>
              <a:rPr lang="en-US"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trở</a:t>
            </a:r>
            <a:r>
              <a:rPr lang="vi-VN" sz="2200" dirty="0">
                <a:solidFill>
                  <a:srgbClr val="0000FF"/>
                </a:solidFill>
                <a:latin typeface="Times New Roman" panose="02020603050405020304" pitchFamily="18" charset="0"/>
                <a:cs typeface="Times New Roman" panose="02020603050405020304" pitchFamily="18" charset="0"/>
              </a:rPr>
              <a:t> thành các đô thị năng động, sáng tạo, dẫn dắt và tạo hiệu ứng lan tỏa, liên kết vùng đô thị; đủ sức cạnh tranh, hội nhập khu vực và quốc tế, có vai trò quan trọng trong mạng lưới đô thị của khu vực Đông Nam Á, châu Á. </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err="1">
                <a:solidFill>
                  <a:srgbClr val="0000FF"/>
                </a:solidFill>
                <a:latin typeface="Times New Roman" panose="02020603050405020304" pitchFamily="18" charset="0"/>
                <a:cs typeface="Times New Roman" panose="02020603050405020304" pitchFamily="18" charset="0"/>
              </a:rPr>
              <a:t>Hình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vành</a:t>
            </a:r>
            <a:r>
              <a:rPr lang="vi-VN" sz="2200" dirty="0">
                <a:solidFill>
                  <a:srgbClr val="0000FF"/>
                </a:solidFill>
                <a:latin typeface="Times New Roman" panose="02020603050405020304" pitchFamily="18" charset="0"/>
                <a:cs typeface="Times New Roman" panose="02020603050405020304" pitchFamily="18" charset="0"/>
              </a:rPr>
              <a:t> đai công </a:t>
            </a:r>
            <a:r>
              <a:rPr lang="vi-VN" sz="2200" dirty="0" err="1">
                <a:solidFill>
                  <a:srgbClr val="0000FF"/>
                </a:solidFill>
                <a:latin typeface="Times New Roman" panose="02020603050405020304" pitchFamily="18" charset="0"/>
                <a:cs typeface="Times New Roman" panose="02020603050405020304" pitchFamily="18" charset="0"/>
              </a:rPr>
              <a:t>nghiệp</a:t>
            </a:r>
            <a:r>
              <a:rPr lang="vi-VN" sz="2200" dirty="0">
                <a:solidFill>
                  <a:srgbClr val="0000FF"/>
                </a:solidFill>
                <a:latin typeface="Times New Roman" panose="02020603050405020304" pitchFamily="18" charset="0"/>
                <a:cs typeface="Times New Roman" panose="02020603050405020304" pitchFamily="18" charset="0"/>
              </a:rPr>
              <a:t> - đô </a:t>
            </a:r>
            <a:r>
              <a:rPr lang="vi-VN" sz="2200" dirty="0" err="1">
                <a:solidFill>
                  <a:srgbClr val="0000FF"/>
                </a:solidFill>
                <a:latin typeface="Times New Roman" panose="02020603050405020304" pitchFamily="18" charset="0"/>
                <a:cs typeface="Times New Roman" panose="02020603050405020304" pitchFamily="18" charset="0"/>
              </a:rPr>
              <a:t>thị</a:t>
            </a:r>
            <a:r>
              <a:rPr lang="vi-VN" sz="2200" dirty="0">
                <a:solidFill>
                  <a:srgbClr val="0000FF"/>
                </a:solidFill>
                <a:latin typeface="Times New Roman" panose="02020603050405020304" pitchFamily="18" charset="0"/>
                <a:cs typeface="Times New Roman" panose="02020603050405020304" pitchFamily="18" charset="0"/>
              </a:rPr>
              <a:t> - </a:t>
            </a:r>
            <a:r>
              <a:rPr lang="vi-VN" sz="2200" dirty="0" err="1">
                <a:solidFill>
                  <a:srgbClr val="0000FF"/>
                </a:solidFill>
                <a:latin typeface="Times New Roman" panose="02020603050405020304" pitchFamily="18" charset="0"/>
                <a:cs typeface="Times New Roman" panose="02020603050405020304" pitchFamily="18" charset="0"/>
              </a:rPr>
              <a:t>dịch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vụ</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dọc</a:t>
            </a:r>
            <a:r>
              <a:rPr lang="vi-VN" sz="2200" dirty="0">
                <a:solidFill>
                  <a:srgbClr val="0000FF"/>
                </a:solidFill>
                <a:latin typeface="Times New Roman" panose="02020603050405020304" pitchFamily="18" charset="0"/>
                <a:cs typeface="Times New Roman" panose="02020603050405020304" pitchFamily="18" charset="0"/>
              </a:rPr>
              <a:t> theo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đường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vành</a:t>
            </a:r>
            <a:r>
              <a:rPr lang="vi-VN" sz="2200" dirty="0">
                <a:solidFill>
                  <a:srgbClr val="0000FF"/>
                </a:solidFill>
                <a:latin typeface="Times New Roman" panose="02020603050405020304" pitchFamily="18" charset="0"/>
                <a:cs typeface="Times New Roman" panose="02020603050405020304" pitchFamily="18" charset="0"/>
              </a:rPr>
              <a:t> đai 4, </a:t>
            </a:r>
            <a:r>
              <a:rPr lang="vi-VN" sz="2200" dirty="0" err="1">
                <a:solidFill>
                  <a:srgbClr val="0000FF"/>
                </a:solidFill>
                <a:latin typeface="Times New Roman" panose="02020603050405020304" pitchFamily="18" charset="0"/>
                <a:cs typeface="Times New Roman" panose="02020603050405020304" pitchFamily="18" charset="0"/>
              </a:rPr>
              <a:t>vành</a:t>
            </a:r>
            <a:r>
              <a:rPr lang="vi-VN" sz="2200" dirty="0">
                <a:solidFill>
                  <a:srgbClr val="0000FF"/>
                </a:solidFill>
                <a:latin typeface="Times New Roman" panose="02020603050405020304" pitchFamily="18" charset="0"/>
                <a:cs typeface="Times New Roman" panose="02020603050405020304" pitchFamily="18" charset="0"/>
              </a:rPr>
              <a:t> đai 5 </a:t>
            </a:r>
            <a:r>
              <a:rPr lang="vi-VN" sz="2200" dirty="0" err="1">
                <a:solidFill>
                  <a:srgbClr val="0000FF"/>
                </a:solidFill>
                <a:latin typeface="Times New Roman" panose="02020603050405020304" pitchFamily="18" charset="0"/>
                <a:cs typeface="Times New Roman" panose="02020603050405020304" pitchFamily="18" charset="0"/>
              </a:rPr>
              <a:t>vùng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Thủ</a:t>
            </a:r>
            <a:r>
              <a:rPr lang="vi-VN" sz="2200" dirty="0">
                <a:solidFill>
                  <a:srgbClr val="0000FF"/>
                </a:solidFill>
                <a:latin typeface="Times New Roman" panose="02020603050405020304" pitchFamily="18" charset="0"/>
                <a:cs typeface="Times New Roman" panose="02020603050405020304" pitchFamily="18" charset="0"/>
              </a:rPr>
              <a:t> đô </a:t>
            </a:r>
            <a:r>
              <a:rPr lang="vi-VN" sz="2200" dirty="0" err="1">
                <a:solidFill>
                  <a:srgbClr val="0000FF"/>
                </a:solidFill>
                <a:latin typeface="Times New Roman" panose="02020603050405020304" pitchFamily="18" charset="0"/>
                <a:cs typeface="Times New Roman" panose="02020603050405020304" pitchFamily="18" charset="0"/>
              </a:rPr>
              <a:t>Hà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Nội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vành</a:t>
            </a:r>
            <a:r>
              <a:rPr lang="vi-VN" sz="2200" dirty="0">
                <a:solidFill>
                  <a:srgbClr val="0000FF"/>
                </a:solidFill>
                <a:latin typeface="Times New Roman" panose="02020603050405020304" pitchFamily="18" charset="0"/>
                <a:cs typeface="Times New Roman" panose="02020603050405020304" pitchFamily="18" charset="0"/>
              </a:rPr>
              <a:t> đai 3, </a:t>
            </a:r>
            <a:r>
              <a:rPr lang="vi-VN" sz="2200" dirty="0" err="1">
                <a:solidFill>
                  <a:srgbClr val="0000FF"/>
                </a:solidFill>
                <a:latin typeface="Times New Roman" panose="02020603050405020304" pitchFamily="18" charset="0"/>
                <a:cs typeface="Times New Roman" panose="02020603050405020304" pitchFamily="18" charset="0"/>
              </a:rPr>
              <a:t>vành</a:t>
            </a:r>
            <a:r>
              <a:rPr lang="vi-VN" sz="2200" dirty="0">
                <a:solidFill>
                  <a:srgbClr val="0000FF"/>
                </a:solidFill>
                <a:latin typeface="Times New Roman" panose="02020603050405020304" pitchFamily="18" charset="0"/>
                <a:cs typeface="Times New Roman" panose="02020603050405020304" pitchFamily="18" charset="0"/>
              </a:rPr>
              <a:t> đai 4 </a:t>
            </a:r>
            <a:r>
              <a:rPr lang="vi-VN" sz="2200" dirty="0" err="1">
                <a:solidFill>
                  <a:srgbClr val="0000FF"/>
                </a:solidFill>
                <a:latin typeface="Times New Roman" panose="02020603050405020304" pitchFamily="18" charset="0"/>
                <a:cs typeface="Times New Roman" panose="02020603050405020304" pitchFamily="18" charset="0"/>
              </a:rPr>
              <a:t>vùng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phố</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Hồ</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Chí</a:t>
            </a:r>
            <a:r>
              <a:rPr lang="vi-VN" sz="2200" dirty="0">
                <a:solidFill>
                  <a:srgbClr val="0000FF"/>
                </a:solidFill>
                <a:latin typeface="Times New Roman" panose="02020603050405020304" pitchFamily="18" charset="0"/>
                <a:cs typeface="Times New Roman" panose="02020603050405020304" pitchFamily="18" charset="0"/>
              </a:rPr>
              <a:t> Minh. </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err="1">
                <a:solidFill>
                  <a:srgbClr val="0000FF"/>
                </a:solidFill>
                <a:latin typeface="Times New Roman" panose="02020603050405020304" pitchFamily="18" charset="0"/>
                <a:cs typeface="Times New Roman" panose="02020603050405020304" pitchFamily="18" charset="0"/>
              </a:rPr>
              <a:t>Chú</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trọng</a:t>
            </a:r>
            <a:r>
              <a:rPr lang="vi-VN" sz="2200" dirty="0">
                <a:solidFill>
                  <a:srgbClr val="0000FF"/>
                </a:solidFill>
                <a:latin typeface="Times New Roman" panose="02020603050405020304" pitchFamily="18" charset="0"/>
                <a:cs typeface="Times New Roman" panose="02020603050405020304" pitchFamily="18" charset="0"/>
              </a:rPr>
              <a:t> quy </a:t>
            </a:r>
            <a:r>
              <a:rPr lang="vi-VN" sz="2200" dirty="0" err="1">
                <a:solidFill>
                  <a:srgbClr val="0000FF"/>
                </a:solidFill>
                <a:latin typeface="Times New Roman" panose="02020603050405020304" pitchFamily="18" charset="0"/>
                <a:cs typeface="Times New Roman" panose="02020603050405020304" pitchFamily="18" charset="0"/>
              </a:rPr>
              <a:t>hoạch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và</a:t>
            </a:r>
            <a:r>
              <a:rPr lang="vi-VN" sz="2200" dirty="0">
                <a:solidFill>
                  <a:srgbClr val="0000FF"/>
                </a:solidFill>
                <a:latin typeface="Times New Roman" panose="02020603050405020304" pitchFamily="18" charset="0"/>
                <a:cs typeface="Times New Roman" panose="02020603050405020304" pitchFamily="18" charset="0"/>
              </a:rPr>
              <a:t> khai </a:t>
            </a:r>
            <a:r>
              <a:rPr lang="vi-VN" sz="2200" dirty="0" err="1">
                <a:solidFill>
                  <a:srgbClr val="0000FF"/>
                </a:solidFill>
                <a:latin typeface="Times New Roman" panose="02020603050405020304" pitchFamily="18" charset="0"/>
                <a:cs typeface="Times New Roman" panose="02020603050405020304" pitchFamily="18" charset="0"/>
              </a:rPr>
              <a:t>thác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hiệu</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quả</a:t>
            </a:r>
            <a:r>
              <a:rPr lang="vi-VN" sz="2200" dirty="0">
                <a:solidFill>
                  <a:srgbClr val="0000FF"/>
                </a:solidFill>
                <a:latin typeface="Times New Roman" panose="02020603050405020304" pitchFamily="18" charset="0"/>
                <a:cs typeface="Times New Roman" panose="02020603050405020304" pitchFamily="18" charset="0"/>
              </a:rPr>
              <a:t> không gian </a:t>
            </a:r>
            <a:r>
              <a:rPr lang="vi-VN" sz="2200" dirty="0" err="1">
                <a:solidFill>
                  <a:srgbClr val="0000FF"/>
                </a:solidFill>
                <a:latin typeface="Times New Roman" panose="02020603050405020304" pitchFamily="18" charset="0"/>
                <a:cs typeface="Times New Roman" panose="02020603050405020304" pitchFamily="18" charset="0"/>
              </a:rPr>
              <a:t>ngầm</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đặc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biệt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gắn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với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hệ</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thống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tàu</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điện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ngầm</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tại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đô </a:t>
            </a:r>
            <a:r>
              <a:rPr lang="vi-VN" sz="2200" dirty="0" err="1">
                <a:solidFill>
                  <a:srgbClr val="0000FF"/>
                </a:solidFill>
                <a:latin typeface="Times New Roman" panose="02020603050405020304" pitchFamily="18" charset="0"/>
                <a:cs typeface="Times New Roman" panose="02020603050405020304" pitchFamily="18" charset="0"/>
              </a:rPr>
              <a:t>thị</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lớn</a:t>
            </a:r>
            <a:r>
              <a:rPr lang="vi-VN" sz="2200" dirty="0">
                <a:solidFill>
                  <a:srgbClr val="0000FF"/>
                </a:solidFill>
                <a:latin typeface="Times New Roman" panose="02020603050405020304" pitchFamily="18" charset="0"/>
                <a:cs typeface="Times New Roman" panose="02020603050405020304" pitchFamily="18" charset="0"/>
              </a:rPr>
              <a:t>.</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Bef>
                <a:spcPts val="600"/>
              </a:spcBef>
              <a:spcAft>
                <a:spcPts val="600"/>
              </a:spcAft>
              <a:buFont typeface="Wingdings" panose="05000000000000000000" pitchFamily="2" charset="2"/>
              <a:buChar char="Ø"/>
            </a:pPr>
            <a:r>
              <a:rPr lang="vi-VN" sz="2200" dirty="0" err="1">
                <a:solidFill>
                  <a:srgbClr val="0000FF"/>
                </a:solidFill>
                <a:latin typeface="Times New Roman" panose="02020603050405020304" pitchFamily="18" charset="0"/>
                <a:cs typeface="Times New Roman" panose="02020603050405020304" pitchFamily="18" charset="0"/>
              </a:rPr>
              <a:t>Phát</a:t>
            </a:r>
            <a:r>
              <a:rPr lang="vi-VN" sz="2200" dirty="0">
                <a:solidFill>
                  <a:srgbClr val="0000FF"/>
                </a:solidFill>
                <a:latin typeface="Times New Roman" panose="02020603050405020304" pitchFamily="18" charset="0"/>
                <a:cs typeface="Times New Roman" panose="02020603050405020304" pitchFamily="18" charset="0"/>
              </a:rPr>
              <a:t> triển mạnh các đô thị vệ tinh của một số đô thị lớn, nhất là Hà Nội, T</a:t>
            </a:r>
            <a:r>
              <a:rPr lang="en-US" sz="2200" dirty="0">
                <a:solidFill>
                  <a:srgbClr val="0000FF"/>
                </a:solidFill>
                <a:latin typeface="Times New Roman" panose="02020603050405020304" pitchFamily="18" charset="0"/>
                <a:cs typeface="Times New Roman" panose="02020603050405020304" pitchFamily="18" charset="0"/>
              </a:rPr>
              <a:t>P. </a:t>
            </a:r>
            <a:r>
              <a:rPr lang="vi-VN" sz="2200" dirty="0" err="1">
                <a:solidFill>
                  <a:srgbClr val="0000FF"/>
                </a:solidFill>
                <a:latin typeface="Times New Roman" panose="02020603050405020304" pitchFamily="18" charset="0"/>
                <a:cs typeface="Times New Roman" panose="02020603050405020304" pitchFamily="18" charset="0"/>
              </a:rPr>
              <a:t>Hồ</a:t>
            </a:r>
            <a:r>
              <a:rPr lang="vi-VN" sz="2200" dirty="0">
                <a:solidFill>
                  <a:srgbClr val="0000FF"/>
                </a:solidFill>
                <a:latin typeface="Times New Roman" panose="02020603050405020304" pitchFamily="18" charset="0"/>
                <a:cs typeface="Times New Roman" panose="02020603050405020304" pitchFamily="18" charset="0"/>
              </a:rPr>
              <a:t> Chí Minh.</a:t>
            </a:r>
            <a:endParaRPr lang="en-US" sz="2200" dirty="0">
              <a:solidFill>
                <a:srgbClr val="0000FF"/>
              </a:solidFill>
              <a:latin typeface="Times New Roman" panose="02020603050405020304" pitchFamily="18" charset="0"/>
              <a:cs typeface="Times New Roman" panose="02020603050405020304" pitchFamily="18" charset="0"/>
            </a:endParaRPr>
          </a:p>
          <a:p>
            <a:pPr marL="749701" lvl="1" indent="-457135" algn="just">
              <a:lnSpc>
                <a:spcPct val="100000"/>
              </a:lnSpc>
              <a:spcBef>
                <a:spcPts val="300"/>
              </a:spcBef>
              <a:spcAft>
                <a:spcPts val="300"/>
              </a:spcAft>
              <a:buFont typeface="Wingdings" pitchFamily="2" charset="2"/>
              <a:buChar char="ü"/>
            </a:pPr>
            <a:endParaRPr lang="vi-VN" sz="2300" dirty="0">
              <a:solidFill>
                <a:srgbClr val="0000FF"/>
              </a:solidFill>
              <a:latin typeface="Times New Roman" pitchFamily="18" charset="0"/>
              <a:cs typeface="Times New Roman" pitchFamily="18" charset="0"/>
            </a:endParaRPr>
          </a:p>
          <a:p>
            <a:pPr marL="637005" lvl="1" indent="-344439" algn="just">
              <a:lnSpc>
                <a:spcPct val="100000"/>
              </a:lnSpc>
              <a:spcBef>
                <a:spcPts val="300"/>
              </a:spcBef>
              <a:spcAft>
                <a:spcPts val="300"/>
              </a:spcAft>
              <a:buFont typeface="Wingdings" pitchFamily="2" charset="2"/>
              <a:buChar char="ü"/>
            </a:pPr>
            <a:endParaRPr lang="en-US" sz="2400" dirty="0">
              <a:solidFill>
                <a:srgbClr val="0000FF"/>
              </a:solidFill>
              <a:latin typeface="Times New Roman" pitchFamily="18" charset="0"/>
              <a:cs typeface="Times New Roman" pitchFamily="18" charset="0"/>
            </a:endParaRPr>
          </a:p>
          <a:p>
            <a:pPr marL="0" indent="0" algn="just">
              <a:lnSpc>
                <a:spcPct val="100000"/>
              </a:lnSpc>
              <a:spcBef>
                <a:spcPts val="300"/>
              </a:spcBef>
              <a:spcAft>
                <a:spcPts val="300"/>
              </a:spcAft>
              <a:buNone/>
              <a:tabLst>
                <a:tab pos="285710" algn="l"/>
              </a:tabLst>
            </a:pPr>
            <a:endParaRPr lang="en-US" sz="24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942975" y="129635"/>
            <a:ext cx="10626729"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đô</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67467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1124295"/>
            <a:ext cx="10731502" cy="4882058"/>
          </a:xfrm>
        </p:spPr>
        <p:txBody>
          <a:bodyPr>
            <a:noAutofit/>
          </a:bodyPr>
          <a:lstStyle/>
          <a:p>
            <a:pPr algn="just">
              <a:lnSpc>
                <a:spcPct val="150000"/>
              </a:lnSpc>
              <a:spcBef>
                <a:spcPts val="300"/>
              </a:spcBef>
              <a:spcAft>
                <a:spcPts val="3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phát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triển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nông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thôn</a:t>
            </a:r>
            <a:endParaRPr lang="vi-VN" sz="2300" b="1" i="1" dirty="0">
              <a:solidFill>
                <a:srgbClr val="0000FF"/>
              </a:solidFill>
              <a:latin typeface="Times New Roman" pitchFamily="18" charset="0"/>
              <a:cs typeface="Times New Roman" pitchFamily="18" charset="0"/>
            </a:endParaRPr>
          </a:p>
          <a:p>
            <a:pPr marL="726893" lvl="1" indent="-342900" algn="just">
              <a:lnSpc>
                <a:spcPct val="150000"/>
              </a:lnSpc>
              <a:spcAft>
                <a:spcPts val="600"/>
              </a:spcAft>
              <a:buFont typeface="Wingdings" panose="05000000000000000000" pitchFamily="2" charset="2"/>
              <a:buChar char="Ø"/>
            </a:pP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 triển nông thôn toàn diện, hiện đại, xanh, sạch, đẹp gắn với quá trình đô thị hóa, có cơ sở hạ tầng, dịch vụ xã hội đồng bộ và tiệm cận với khu vực đô thị; giữ gìn và phát huy bản sắc văn hóa dân tộc; an ninh, trật tự được bảo đảm; cơ cấu kinh tế và các hình thức tổ chức sản xuất hợp lý, tạo sinh kế bền vững cho người dân; xã hội nông thôn ổn định; dân trí được nâng cao</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50000"/>
              </a:lnSpc>
              <a:spcAft>
                <a:spcPts val="600"/>
              </a:spcAft>
              <a:buFont typeface="Wingdings" panose="05000000000000000000" pitchFamily="2" charset="2"/>
              <a:buChar char="Ø"/>
            </a:pP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 dựng các mô hình phân bố dân cư phù hợp với từng vùng sinh thái tự nhiên, phù hợp với đặc điểm văn hoá, dân tộc, điều kiện kinh tế - xã hội.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dời</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lại các điểm dân cư đối với khu vực thường xuyên xảy ra thiên tai, sạt lở. </a:t>
            </a:r>
            <a:endParaRPr lang="en-US" sz="2300"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50000"/>
              </a:lnSpc>
              <a:spcAft>
                <a:spcPts val="600"/>
              </a:spcAft>
              <a:buFont typeface="Wingdings" panose="05000000000000000000" pitchFamily="2" charset="2"/>
              <a:buChar char="Ø"/>
            </a:pPr>
            <a:endParaRPr lang="en-US" sz="2300" dirty="0">
              <a:solidFill>
                <a:srgbClr val="0000FF"/>
              </a:solidFill>
              <a:latin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300"/>
              </a:spcAft>
              <a:buNone/>
              <a:tabLst>
                <a:tab pos="285710" algn="l"/>
              </a:tabLst>
            </a:pPr>
            <a:endParaRPr lang="en-US" sz="23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đô</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nông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65872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985983"/>
            <a:ext cx="10342416" cy="4882058"/>
          </a:xfrm>
        </p:spPr>
        <p:txBody>
          <a:bodyPr>
            <a:noAutofit/>
          </a:bodyPr>
          <a:lstStyle/>
          <a:p>
            <a:pPr algn="just">
              <a:lnSpc>
                <a:spcPct val="150000"/>
              </a:lnSpc>
              <a:spcBef>
                <a:spcPts val="300"/>
              </a:spcBef>
              <a:spcAft>
                <a:spcPts val="300"/>
              </a:spcAft>
              <a:buFont typeface="Wingdings" panose="05000000000000000000" pitchFamily="2" charset="2"/>
              <a:buChar char="v"/>
            </a:pPr>
            <a:r>
              <a:rPr lang="vi-VN"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hạ</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tầng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lĩnh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vực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giáo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dục</a:t>
            </a:r>
            <a:r>
              <a:rPr lang="en-US" sz="2400" b="1" i="1" dirty="0">
                <a:solidFill>
                  <a:srgbClr val="0000FF"/>
                </a:solidFill>
                <a:latin typeface="Times New Roman" pitchFamily="18" charset="0"/>
                <a:cs typeface="Times New Roman" pitchFamily="18" charset="0"/>
              </a:rPr>
              <a:t> - </a:t>
            </a:r>
            <a:r>
              <a:rPr lang="en-US" sz="2400" b="1" i="1" dirty="0" err="1">
                <a:solidFill>
                  <a:srgbClr val="0000FF"/>
                </a:solidFill>
                <a:latin typeface="Times New Roman" pitchFamily="18" charset="0"/>
                <a:cs typeface="Times New Roman" pitchFamily="18" charset="0"/>
              </a:rPr>
              <a:t>đào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tạo</a:t>
            </a:r>
            <a:endParaRPr lang="vi-VN" sz="2400" b="1" i="1" dirty="0">
              <a:solidFill>
                <a:srgbClr val="0000FF"/>
              </a:solidFill>
              <a:latin typeface="Times New Roman" pitchFamily="18" charset="0"/>
              <a:cs typeface="Times New Roman" pitchFamily="18" charset="0"/>
            </a:endParaRPr>
          </a:p>
          <a:p>
            <a:pPr marL="726893" lvl="1" indent="-342900" algn="just">
              <a:lnSpc>
                <a:spcPct val="150000"/>
              </a:lnSpc>
              <a:spcAft>
                <a:spcPts val="600"/>
              </a:spcAft>
              <a:buFont typeface="Wingdings" panose="05000000000000000000" pitchFamily="2" charset="2"/>
              <a:buChar char="Ø"/>
            </a:pPr>
            <a:r>
              <a:rPr lang="vi-VN" sz="2100" dirty="0">
                <a:solidFill>
                  <a:srgbClr val="0000FF"/>
                </a:solidFill>
                <a:latin typeface="Times New Roman" panose="02020603050405020304" pitchFamily="18" charset="0"/>
                <a:cs typeface="Times New Roman" panose="02020603050405020304" pitchFamily="18" charset="0"/>
              </a:rPr>
              <a:t>Phát triển giáo dục đại học bảo </a:t>
            </a:r>
            <a:r>
              <a:rPr lang="en-US" sz="2100" dirty="0" err="1">
                <a:solidFill>
                  <a:srgbClr val="0000FF"/>
                </a:solidFill>
                <a:latin typeface="Times New Roman" panose="02020603050405020304" pitchFamily="18" charset="0"/>
                <a:cs typeface="Times New Roman" panose="02020603050405020304" pitchFamily="18" charset="0"/>
              </a:rPr>
              <a:t>đảm</a:t>
            </a:r>
            <a:r>
              <a:rPr lang="en-US" sz="2100" dirty="0">
                <a:solidFill>
                  <a:srgbClr val="0000FF"/>
                </a:solidFill>
                <a:latin typeface="Times New Roman" panose="02020603050405020304" pitchFamily="18" charset="0"/>
                <a:cs typeface="Times New Roman" panose="02020603050405020304" pitchFamily="18" charset="0"/>
              </a:rPr>
              <a:t> </a:t>
            </a:r>
            <a:r>
              <a:rPr lang="vi-VN" sz="2100" dirty="0">
                <a:solidFill>
                  <a:srgbClr val="0000FF"/>
                </a:solidFill>
                <a:latin typeface="Times New Roman" panose="02020603050405020304" pitchFamily="18" charset="0"/>
                <a:cs typeface="Times New Roman" panose="02020603050405020304" pitchFamily="18" charset="0"/>
              </a:rPr>
              <a:t>đáp ứng yêu cầu cung cấp nguồn nhân lực chất lượng cao gắn liền với đầu tư nghiên cứu khoa học, đổi mới </a:t>
            </a:r>
            <a:r>
              <a:rPr lang="vi-VN" sz="2100" dirty="0" err="1">
                <a:solidFill>
                  <a:srgbClr val="0000FF"/>
                </a:solidFill>
                <a:latin typeface="Times New Roman" panose="02020603050405020304" pitchFamily="18" charset="0"/>
                <a:cs typeface="Times New Roman" panose="02020603050405020304" pitchFamily="18" charset="0"/>
              </a:rPr>
              <a:t>sáng</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tạo</a:t>
            </a:r>
            <a:r>
              <a:rPr lang="vi-VN" sz="2100" dirty="0">
                <a:solidFill>
                  <a:srgbClr val="0000FF"/>
                </a:solidFill>
                <a:latin typeface="Times New Roman" panose="02020603050405020304" pitchFamily="18" charset="0"/>
                <a:cs typeface="Times New Roman" panose="02020603050405020304" pitchFamily="18" charset="0"/>
              </a:rPr>
              <a:t>; nâng cấp một số đại học, trường đại học lớn và trường đại học sư phạm trở thành những trung tâm đào tạo chất lượng cao, có uy tín trong khu vực và thế </a:t>
            </a:r>
            <a:r>
              <a:rPr lang="vi-VN" sz="2100" dirty="0" err="1">
                <a:solidFill>
                  <a:srgbClr val="0000FF"/>
                </a:solidFill>
                <a:latin typeface="Times New Roman" panose="02020603050405020304" pitchFamily="18" charset="0"/>
                <a:cs typeface="Times New Roman" panose="02020603050405020304" pitchFamily="18" charset="0"/>
              </a:rPr>
              <a:t>giới</a:t>
            </a:r>
            <a:r>
              <a:rPr lang="vi-VN" sz="2100" dirty="0">
                <a:solidFill>
                  <a:srgbClr val="0000FF"/>
                </a:solidFill>
                <a:latin typeface="Times New Roman" panose="02020603050405020304" pitchFamily="18" charset="0"/>
                <a:cs typeface="Times New Roman" panose="02020603050405020304" pitchFamily="18" charset="0"/>
              </a:rPr>
              <a:t>.</a:t>
            </a:r>
            <a:r>
              <a:rPr lang="en-US" sz="21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50000"/>
              </a:lnSpc>
              <a:spcAft>
                <a:spcPts val="600"/>
              </a:spcAft>
              <a:buFont typeface="Wingdings" panose="05000000000000000000" pitchFamily="2" charset="2"/>
              <a:buChar char="Ø"/>
            </a:pPr>
            <a:r>
              <a:rPr lang="vi-VN" sz="2100" dirty="0" err="1">
                <a:solidFill>
                  <a:srgbClr val="0000FF"/>
                </a:solidFill>
                <a:latin typeface="Times New Roman" panose="02020603050405020304" pitchFamily="18" charset="0"/>
                <a:cs typeface="Times New Roman" panose="02020603050405020304" pitchFamily="18" charset="0"/>
              </a:rPr>
              <a:t>Phát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triển</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một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số</a:t>
            </a:r>
            <a:r>
              <a:rPr lang="vi-VN" sz="2100" dirty="0">
                <a:solidFill>
                  <a:srgbClr val="0000FF"/>
                </a:solidFill>
                <a:latin typeface="Times New Roman" panose="02020603050405020304" pitchFamily="18" charset="0"/>
                <a:cs typeface="Times New Roman" panose="02020603050405020304" pitchFamily="18" charset="0"/>
              </a:rPr>
              <a:t> khu đô </a:t>
            </a:r>
            <a:r>
              <a:rPr lang="vi-VN" sz="2100" dirty="0" err="1">
                <a:solidFill>
                  <a:srgbClr val="0000FF"/>
                </a:solidFill>
                <a:latin typeface="Times New Roman" panose="02020603050405020304" pitchFamily="18" charset="0"/>
                <a:cs typeface="Times New Roman" panose="02020603050405020304" pitchFamily="18" charset="0"/>
              </a:rPr>
              <a:t>thị</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đại</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học</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các</a:t>
            </a:r>
            <a:r>
              <a:rPr lang="vi-VN" sz="2100" dirty="0">
                <a:solidFill>
                  <a:srgbClr val="0000FF"/>
                </a:solidFill>
                <a:latin typeface="Times New Roman" panose="02020603050405020304" pitchFamily="18" charset="0"/>
                <a:cs typeface="Times New Roman" panose="02020603050405020304" pitchFamily="18" charset="0"/>
              </a:rPr>
              <a:t> trung tâm </a:t>
            </a:r>
            <a:r>
              <a:rPr lang="vi-VN" sz="2100" dirty="0" err="1">
                <a:solidFill>
                  <a:srgbClr val="0000FF"/>
                </a:solidFill>
                <a:latin typeface="Times New Roman" panose="02020603050405020304" pitchFamily="18" charset="0"/>
                <a:cs typeface="Times New Roman" panose="02020603050405020304" pitchFamily="18" charset="0"/>
              </a:rPr>
              <a:t>đào</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tạo</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nghề</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nhất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là</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đào</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tạo</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kỹ</a:t>
            </a:r>
            <a:r>
              <a:rPr lang="vi-VN" sz="2100" dirty="0">
                <a:solidFill>
                  <a:srgbClr val="0000FF"/>
                </a:solidFill>
                <a:latin typeface="Times New Roman" panose="02020603050405020304" pitchFamily="18" charset="0"/>
                <a:cs typeface="Times New Roman" panose="02020603050405020304" pitchFamily="18" charset="0"/>
              </a:rPr>
              <a:t> năng </a:t>
            </a:r>
            <a:r>
              <a:rPr lang="vi-VN" sz="2100" dirty="0" err="1">
                <a:solidFill>
                  <a:srgbClr val="0000FF"/>
                </a:solidFill>
                <a:latin typeface="Times New Roman" panose="02020603050405020304" pitchFamily="18" charset="0"/>
                <a:cs typeface="Times New Roman" panose="02020603050405020304" pitchFamily="18" charset="0"/>
              </a:rPr>
              <a:t>nghề</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phù</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hợp</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với</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phát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triển</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các</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ngành</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nghề</a:t>
            </a:r>
            <a:r>
              <a:rPr lang="vi-VN" sz="2100" dirty="0">
                <a:solidFill>
                  <a:srgbClr val="0000FF"/>
                </a:solidFill>
                <a:latin typeface="Times New Roman" panose="02020603050405020304" pitchFamily="18" charset="0"/>
                <a:cs typeface="Times New Roman" panose="02020603050405020304" pitchFamily="18" charset="0"/>
              </a:rPr>
              <a:t> ưu tiên </a:t>
            </a:r>
            <a:r>
              <a:rPr lang="vi-VN" sz="2100" dirty="0" err="1">
                <a:solidFill>
                  <a:srgbClr val="0000FF"/>
                </a:solidFill>
                <a:latin typeface="Times New Roman" panose="02020603050405020304" pitchFamily="18" charset="0"/>
                <a:cs typeface="Times New Roman" panose="02020603050405020304" pitchFamily="18" charset="0"/>
              </a:rPr>
              <a:t>tại</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các</a:t>
            </a:r>
            <a:r>
              <a:rPr lang="vi-VN" sz="2100" dirty="0">
                <a:solidFill>
                  <a:srgbClr val="0000FF"/>
                </a:solidFill>
                <a:latin typeface="Times New Roman" panose="02020603050405020304" pitchFamily="18" charset="0"/>
                <a:cs typeface="Times New Roman" panose="02020603050405020304" pitchFamily="18" charset="0"/>
              </a:rPr>
              <a:t> khu trung tâm kinh </a:t>
            </a:r>
            <a:r>
              <a:rPr lang="vi-VN" sz="2100" dirty="0" err="1">
                <a:solidFill>
                  <a:srgbClr val="0000FF"/>
                </a:solidFill>
                <a:latin typeface="Times New Roman" panose="02020603050405020304" pitchFamily="18" charset="0"/>
                <a:cs typeface="Times New Roman" panose="02020603050405020304" pitchFamily="18" charset="0"/>
              </a:rPr>
              <a:t>tế</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lớn</a:t>
            </a:r>
            <a:r>
              <a:rPr lang="vi-VN" sz="2100" dirty="0">
                <a:solidFill>
                  <a:srgbClr val="0000FF"/>
                </a:solidFill>
                <a:latin typeface="Times New Roman" panose="02020603050405020304" pitchFamily="18" charset="0"/>
                <a:cs typeface="Times New Roman" panose="02020603050405020304" pitchFamily="18" charset="0"/>
              </a:rPr>
              <a:t>. </a:t>
            </a:r>
            <a:endParaRPr lang="en-US" sz="21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50000"/>
              </a:lnSpc>
              <a:spcAft>
                <a:spcPts val="600"/>
              </a:spcAft>
              <a:buFont typeface="Wingdings" panose="05000000000000000000" pitchFamily="2" charset="2"/>
              <a:buChar char="Ø"/>
            </a:pPr>
            <a:r>
              <a:rPr lang="vi-VN" sz="2100" dirty="0">
                <a:solidFill>
                  <a:srgbClr val="0000FF"/>
                </a:solidFill>
                <a:latin typeface="Times New Roman" panose="02020603050405020304" pitchFamily="18" charset="0"/>
                <a:cs typeface="Times New Roman" panose="02020603050405020304" pitchFamily="18" charset="0"/>
              </a:rPr>
              <a:t>Phát triển mạng lưới cơ sở giáo dục nghề nghiệp theo hướng mở, linh hoạt, tạo cơ hội cho mọi người dân tiếp cận và thụ hưởng các dịch vụ giáo dục nghề nghiệp, bảo đảm quy mô, cơ cấu, chất lượng đào tạo đáp ứng yêu cầu thị trường lao động và hội nhập quốc tế. </a:t>
            </a:r>
            <a:endParaRPr lang="en-US" sz="2100" dirty="0">
              <a:solidFill>
                <a:srgbClr val="0000FF"/>
              </a:solidFill>
              <a:latin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300"/>
              </a:spcAft>
              <a:buNone/>
              <a:tabLst>
                <a:tab pos="285710" algn="l"/>
              </a:tabLst>
            </a:pPr>
            <a:endParaRPr lang="en-US" sz="24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hội</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32715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1254867"/>
            <a:ext cx="10550910" cy="4613173"/>
          </a:xfrm>
        </p:spPr>
        <p:txBody>
          <a:bodyPr>
            <a:noAutofit/>
          </a:bodyPr>
          <a:lstStyle/>
          <a:p>
            <a:pPr algn="just">
              <a:lnSpc>
                <a:spcPct val="100000"/>
              </a:lnSpc>
              <a:spcBef>
                <a:spcPts val="300"/>
              </a:spcBef>
              <a:spcAft>
                <a:spcPts val="3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hạ</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tầng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lĩnh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vực</a:t>
            </a:r>
            <a:r>
              <a:rPr lang="en-US" sz="2300" b="1" i="1" dirty="0">
                <a:solidFill>
                  <a:srgbClr val="0000FF"/>
                </a:solidFill>
                <a:latin typeface="Times New Roman" pitchFamily="18" charset="0"/>
                <a:cs typeface="Times New Roman" pitchFamily="18" charset="0"/>
              </a:rPr>
              <a:t> y </a:t>
            </a:r>
            <a:r>
              <a:rPr lang="en-US" sz="2300" b="1" i="1" dirty="0" err="1">
                <a:solidFill>
                  <a:srgbClr val="0000FF"/>
                </a:solidFill>
                <a:latin typeface="Times New Roman" pitchFamily="18" charset="0"/>
                <a:cs typeface="Times New Roman" pitchFamily="18" charset="0"/>
              </a:rPr>
              <a:t>tế</a:t>
            </a:r>
            <a:endParaRPr lang="vi-VN" sz="2300" b="1" i="1" dirty="0">
              <a:solidFill>
                <a:srgbClr val="0000FF"/>
              </a:solidFill>
              <a:latin typeface="Times New Roman" pitchFamily="18" charset="0"/>
              <a:cs typeface="Times New Roman" pitchFamily="18" charset="0"/>
            </a:endParaRPr>
          </a:p>
          <a:p>
            <a:pPr marL="726893" lvl="1" indent="-342900" algn="just">
              <a:lnSpc>
                <a:spcPct val="100000"/>
              </a:lnSpc>
              <a:spcAft>
                <a:spcPts val="600"/>
              </a:spcAft>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Sắp</a:t>
            </a:r>
            <a:r>
              <a:rPr lang="vi-VN" sz="2300" dirty="0">
                <a:solidFill>
                  <a:srgbClr val="0000FF"/>
                </a:solidFill>
                <a:latin typeface="Times New Roman" panose="02020603050405020304" pitchFamily="18" charset="0"/>
                <a:cs typeface="Times New Roman" panose="02020603050405020304" pitchFamily="18" charset="0"/>
              </a:rPr>
              <a:t> xếp, phân bổ không gian mạng lưới các bệnh viện cấp quốc gia một cách phù hợp, bảo đảm mọi người dân được tiếp cận thuận </a:t>
            </a:r>
            <a:r>
              <a:rPr lang="vi-VN" sz="2300" dirty="0" err="1">
                <a:solidFill>
                  <a:srgbClr val="0000FF"/>
                </a:solidFill>
                <a:latin typeface="Times New Roman" panose="02020603050405020304" pitchFamily="18" charset="0"/>
                <a:cs typeface="Times New Roman" panose="02020603050405020304" pitchFamily="18" charset="0"/>
              </a:rPr>
              <a:t>lợi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dịch vụ y tế chăm sóc sức khỏe chất lượng cao.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Aft>
                <a:spcPts val="600"/>
              </a:spcAft>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Mỗi</a:t>
            </a:r>
            <a:r>
              <a:rPr lang="vi-VN" sz="2300" dirty="0">
                <a:solidFill>
                  <a:srgbClr val="0000FF"/>
                </a:solidFill>
                <a:latin typeface="Times New Roman" panose="02020603050405020304" pitchFamily="18" charset="0"/>
                <a:cs typeface="Times New Roman" panose="02020603050405020304" pitchFamily="18" charset="0"/>
              </a:rPr>
              <a:t> vùng có bệnh viện cấp quốc gia đảm nhận vai trò là bệnh viện tuyến cuối thuộc tuyến chuyên môn cấp 3.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Aft>
                <a:spcPts val="600"/>
              </a:spcAft>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Xây dựng một số bệnh viện ngang tầm khu vực và quốc tế; hình thành, phát triển các trung tâm y tế chuyên sâu hiện đại.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Aft>
                <a:spcPts val="600"/>
              </a:spcAft>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Xây dựng Trung tâm kiểm soát bệnh tật quốc gia; xây dựng một số cơ sở nghiên cứu, chuyển giao công nghệ, sản xuất vắc-xin quốc gia. </a:t>
            </a:r>
            <a:endParaRPr lang="en-US" sz="2300" dirty="0">
              <a:solidFill>
                <a:srgbClr val="0000FF"/>
              </a:solidFill>
              <a:latin typeface="Times New Roman" panose="02020603050405020304" pitchFamily="18" charset="0"/>
              <a:cs typeface="Times New Roman" panose="02020603050405020304" pitchFamily="18" charset="0"/>
            </a:endParaRPr>
          </a:p>
          <a:p>
            <a:pPr marL="0" indent="0" algn="just">
              <a:lnSpc>
                <a:spcPct val="100000"/>
              </a:lnSpc>
              <a:spcBef>
                <a:spcPts val="300"/>
              </a:spcBef>
              <a:spcAft>
                <a:spcPts val="300"/>
              </a:spcAft>
              <a:buNone/>
            </a:pPr>
            <a:endParaRPr lang="en-US" sz="2300" dirty="0">
              <a:effectLst/>
              <a:latin typeface="Times New Roman" panose="02020603050405020304" pitchFamily="18" charset="0"/>
              <a:ea typeface="Calibri" panose="020F0502020204030204" pitchFamily="34" charset="0"/>
            </a:endParaRPr>
          </a:p>
          <a:p>
            <a:pPr marL="0" indent="0" algn="just">
              <a:lnSpc>
                <a:spcPct val="100000"/>
              </a:lnSpc>
              <a:spcBef>
                <a:spcPts val="300"/>
              </a:spcBef>
              <a:spcAft>
                <a:spcPts val="30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6108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985983"/>
            <a:ext cx="10472695" cy="4882058"/>
          </a:xfrm>
        </p:spPr>
        <p:txBody>
          <a:bodyPr>
            <a:noAutofit/>
          </a:bodyPr>
          <a:lstStyle/>
          <a:p>
            <a:pPr algn="just">
              <a:lnSpc>
                <a:spcPct val="100000"/>
              </a:lnSpc>
              <a:spcBef>
                <a:spcPts val="300"/>
              </a:spcBef>
              <a:spcAft>
                <a:spcPts val="300"/>
              </a:spcAft>
              <a:buFont typeface="Wingdings" panose="05000000000000000000" pitchFamily="2" charset="2"/>
              <a:buChar char="v"/>
            </a:pP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hạ</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tầng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lĩnh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vực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văn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hóa</a:t>
            </a:r>
            <a:r>
              <a:rPr lang="en-US" sz="2400" b="1" i="1" dirty="0">
                <a:solidFill>
                  <a:srgbClr val="0000FF"/>
                </a:solidFill>
                <a:latin typeface="Times New Roman" pitchFamily="18" charset="0"/>
                <a:cs typeface="Times New Roman" pitchFamily="18" charset="0"/>
              </a:rPr>
              <a:t> - </a:t>
            </a:r>
            <a:r>
              <a:rPr lang="en-US" sz="2400" b="1" i="1" dirty="0" err="1">
                <a:solidFill>
                  <a:srgbClr val="0000FF"/>
                </a:solidFill>
                <a:latin typeface="Times New Roman" pitchFamily="18" charset="0"/>
                <a:cs typeface="Times New Roman" pitchFamily="18" charset="0"/>
              </a:rPr>
              <a:t>thể</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thao</a:t>
            </a:r>
            <a:endParaRPr lang="en-US" sz="2400" b="1" i="1" dirty="0">
              <a:solidFill>
                <a:srgbClr val="0000FF"/>
              </a:solidFill>
              <a:latin typeface="Times New Roman" pitchFamily="18" charset="0"/>
              <a:cs typeface="Times New Roman" pitchFamily="18" charset="0"/>
            </a:endParaRPr>
          </a:p>
          <a:p>
            <a:pPr marL="726893" lvl="1" indent="-342900" algn="just">
              <a:lnSpc>
                <a:spcPct val="120000"/>
              </a:lnSpc>
              <a:spcAft>
                <a:spcPts val="600"/>
              </a:spcAft>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Xây dựng các cơ sở văn hóa quốc gia trở thành những thương hiệu mạnh, có sức cạnh tranh, bảo đảm thực hiện tốt nhiệm vụ bảo tồn và phát huy giá trị bản sắc văn hóa dân tộc, đồng thời thúc đẩy sự phát triển các ngành công nghiệp văn hóa của đất nước.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Aft>
                <a:spcPts val="600"/>
              </a:spcAft>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Đầu</a:t>
            </a:r>
            <a:r>
              <a:rPr lang="vi-VN" sz="2300" dirty="0">
                <a:solidFill>
                  <a:srgbClr val="0000FF"/>
                </a:solidFill>
                <a:latin typeface="Times New Roman" panose="02020603050405020304" pitchFamily="18" charset="0"/>
                <a:cs typeface="Times New Roman" panose="02020603050405020304" pitchFamily="18" charset="0"/>
              </a:rPr>
              <a:t> tư phát triển, tôn tạo, bảo tồn các di sản văn hóa, nhất là các di sản được UNESCO công nhận.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Aft>
                <a:spcPts val="600"/>
              </a:spcAft>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triển mạng lưới cơ sở thể dục thể thao quốc gia đồng bộ, hiện đại, có một số công trình xây dựng đạt tiêu chuẩn quốc tế.</a:t>
            </a:r>
            <a:endParaRPr lang="en-US" sz="2300" dirty="0">
              <a:solidFill>
                <a:srgbClr val="0000FF"/>
              </a:solidFill>
              <a:latin typeface="Times New Roman" panose="02020603050405020304" pitchFamily="18" charset="0"/>
              <a:cs typeface="Times New Roman" panose="02020603050405020304" pitchFamily="18" charset="0"/>
            </a:endParaRPr>
          </a:p>
          <a:p>
            <a:pPr indent="0" algn="just">
              <a:lnSpc>
                <a:spcPts val="1700"/>
              </a:lnSpc>
              <a:spcAft>
                <a:spcPts val="600"/>
              </a:spcAft>
              <a:buNone/>
            </a:pPr>
            <a:endParaRPr lang="en-US" sz="1800" dirty="0">
              <a:effectLst/>
              <a:latin typeface="Times New Roman" panose="02020603050405020304" pitchFamily="18" charset="0"/>
              <a:ea typeface="Calibri" panose="020F0502020204030204" pitchFamily="34" charset="0"/>
            </a:endParaRPr>
          </a:p>
          <a:p>
            <a:pPr marL="0" indent="0" algn="just">
              <a:lnSpc>
                <a:spcPct val="100000"/>
              </a:lnSpc>
              <a:spcBef>
                <a:spcPts val="300"/>
              </a:spcBef>
              <a:spcAft>
                <a:spcPts val="300"/>
              </a:spcAft>
              <a:buNone/>
              <a:tabLst>
                <a:tab pos="285710" algn="l"/>
              </a:tabLst>
            </a:pPr>
            <a:endParaRPr lang="en-US" sz="24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6196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07703" y="1080179"/>
            <a:ext cx="10680970" cy="4882058"/>
          </a:xfrm>
        </p:spPr>
        <p:txBody>
          <a:bodyPr>
            <a:noAutofit/>
          </a:bodyPr>
          <a:lstStyle/>
          <a:p>
            <a:pPr algn="just">
              <a:lnSpc>
                <a:spcPct val="100000"/>
              </a:lnSpc>
              <a:spcBef>
                <a:spcPts val="300"/>
              </a:spcBef>
              <a:spcAft>
                <a:spcPts val="300"/>
              </a:spcAft>
              <a:buFont typeface="Wingdings" panose="05000000000000000000" pitchFamily="2" charset="2"/>
              <a:buChar char="v"/>
            </a:pPr>
            <a:r>
              <a:rPr lang="vi-VN"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hạ</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tầng</a:t>
            </a:r>
            <a:r>
              <a:rPr lang="en-US" sz="2200" b="1" i="1" dirty="0">
                <a:solidFill>
                  <a:srgbClr val="0000FF"/>
                </a:solidFill>
                <a:latin typeface="Times New Roman" pitchFamily="18" charset="0"/>
                <a:cs typeface="Times New Roman" pitchFamily="18" charset="0"/>
              </a:rPr>
              <a:t> khoa </a:t>
            </a:r>
            <a:r>
              <a:rPr lang="en-US" sz="2200" b="1" i="1" dirty="0" err="1">
                <a:solidFill>
                  <a:srgbClr val="0000FF"/>
                </a:solidFill>
                <a:latin typeface="Times New Roman" pitchFamily="18" charset="0"/>
                <a:cs typeface="Times New Roman" pitchFamily="18" charset="0"/>
              </a:rPr>
              <a:t>học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công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nghệ</a:t>
            </a:r>
            <a:endParaRPr lang="vi-VN" sz="2200" b="1" i="1" dirty="0">
              <a:solidFill>
                <a:srgbClr val="0000FF"/>
              </a:solidFill>
              <a:latin typeface="Times New Roman" pitchFamily="18" charset="0"/>
              <a:cs typeface="Times New Roman" pitchFamily="18" charset="0"/>
            </a:endParaRPr>
          </a:p>
          <a:p>
            <a:pPr marL="726893" lvl="1" indent="-342900" algn="just">
              <a:lnSpc>
                <a:spcPct val="120000"/>
              </a:lnSpc>
              <a:spcAft>
                <a:spcPts val="600"/>
              </a:spcAft>
              <a:buFont typeface="Wingdings" panose="05000000000000000000" pitchFamily="2" charset="2"/>
              <a:buChar char="Ø"/>
            </a:pPr>
            <a:r>
              <a:rPr lang="vi-VN" sz="2100" dirty="0" err="1">
                <a:solidFill>
                  <a:srgbClr val="0000FF"/>
                </a:solidFill>
                <a:latin typeface="Times New Roman" panose="02020603050405020304" pitchFamily="18" charset="0"/>
                <a:cs typeface="Times New Roman" panose="02020603050405020304" pitchFamily="18" charset="0"/>
              </a:rPr>
              <a:t>Phát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triển</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các</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tổ</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chức</a:t>
            </a:r>
            <a:r>
              <a:rPr lang="vi-VN" sz="2100" dirty="0">
                <a:solidFill>
                  <a:srgbClr val="0000FF"/>
                </a:solidFill>
                <a:latin typeface="Times New Roman" panose="02020603050405020304" pitchFamily="18" charset="0"/>
                <a:cs typeface="Times New Roman" panose="02020603050405020304" pitchFamily="18" charset="0"/>
              </a:rPr>
              <a:t> khoa </a:t>
            </a:r>
            <a:r>
              <a:rPr lang="vi-VN" sz="2100" dirty="0" err="1">
                <a:solidFill>
                  <a:srgbClr val="0000FF"/>
                </a:solidFill>
                <a:latin typeface="Times New Roman" panose="02020603050405020304" pitchFamily="18" charset="0"/>
                <a:cs typeface="Times New Roman" panose="02020603050405020304" pitchFamily="18" charset="0"/>
              </a:rPr>
              <a:t>học</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và</a:t>
            </a:r>
            <a:r>
              <a:rPr lang="vi-VN" sz="2100" dirty="0">
                <a:solidFill>
                  <a:srgbClr val="0000FF"/>
                </a:solidFill>
                <a:latin typeface="Times New Roman" panose="02020603050405020304" pitchFamily="18" charset="0"/>
                <a:cs typeface="Times New Roman" panose="02020603050405020304" pitchFamily="18" charset="0"/>
              </a:rPr>
              <a:t> công </a:t>
            </a:r>
            <a:r>
              <a:rPr lang="vi-VN" sz="2100" dirty="0" err="1">
                <a:solidFill>
                  <a:srgbClr val="0000FF"/>
                </a:solidFill>
                <a:latin typeface="Times New Roman" panose="02020603050405020304" pitchFamily="18" charset="0"/>
                <a:cs typeface="Times New Roman" panose="02020603050405020304" pitchFamily="18" charset="0"/>
              </a:rPr>
              <a:t>nghệ</a:t>
            </a:r>
            <a:r>
              <a:rPr lang="vi-VN" sz="2100" dirty="0">
                <a:solidFill>
                  <a:srgbClr val="0000FF"/>
                </a:solidFill>
                <a:latin typeface="Times New Roman" panose="02020603050405020304" pitchFamily="18" charset="0"/>
                <a:cs typeface="Times New Roman" panose="02020603050405020304" pitchFamily="18" charset="0"/>
              </a:rPr>
              <a:t>, tăng </a:t>
            </a:r>
            <a:r>
              <a:rPr lang="vi-VN" sz="2100" dirty="0" err="1">
                <a:solidFill>
                  <a:srgbClr val="0000FF"/>
                </a:solidFill>
                <a:latin typeface="Times New Roman" panose="02020603050405020304" pitchFamily="18" charset="0"/>
                <a:cs typeface="Times New Roman" panose="02020603050405020304" pitchFamily="18" charset="0"/>
              </a:rPr>
              <a:t>cả</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về</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số</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lượng</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và</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chất</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lượng</a:t>
            </a:r>
            <a:r>
              <a:rPr lang="en-US" sz="2100" dirty="0">
                <a:solidFill>
                  <a:srgbClr val="0000FF"/>
                </a:solidFill>
                <a:latin typeface="Times New Roman" panose="02020603050405020304" pitchFamily="18" charset="0"/>
                <a:cs typeface="Times New Roman" panose="02020603050405020304" pitchFamily="18" charset="0"/>
              </a:rPr>
              <a:t>; đ</a:t>
            </a:r>
            <a:r>
              <a:rPr lang="vi-VN" sz="2100" dirty="0" err="1">
                <a:solidFill>
                  <a:srgbClr val="0000FF"/>
                </a:solidFill>
                <a:latin typeface="Times New Roman" panose="02020603050405020304" pitchFamily="18" charset="0"/>
                <a:cs typeface="Times New Roman" panose="02020603050405020304" pitchFamily="18" charset="0"/>
              </a:rPr>
              <a:t>ầu</a:t>
            </a:r>
            <a:r>
              <a:rPr lang="vi-VN" sz="2100" dirty="0">
                <a:solidFill>
                  <a:srgbClr val="0000FF"/>
                </a:solidFill>
                <a:latin typeface="Times New Roman" panose="02020603050405020304" pitchFamily="18" charset="0"/>
                <a:cs typeface="Times New Roman" panose="02020603050405020304" pitchFamily="18" charset="0"/>
              </a:rPr>
              <a:t> tư </a:t>
            </a:r>
            <a:r>
              <a:rPr lang="vi-VN" sz="2100" dirty="0" err="1">
                <a:solidFill>
                  <a:srgbClr val="0000FF"/>
                </a:solidFill>
                <a:latin typeface="Times New Roman" panose="02020603050405020304" pitchFamily="18" charset="0"/>
                <a:cs typeface="Times New Roman" panose="02020603050405020304" pitchFamily="18" charset="0"/>
              </a:rPr>
              <a:t>trọng</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điểm</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để</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phát</a:t>
            </a:r>
            <a:r>
              <a:rPr lang="vi-VN" sz="2100" dirty="0">
                <a:solidFill>
                  <a:srgbClr val="0000FF"/>
                </a:solidFill>
                <a:latin typeface="Times New Roman" panose="02020603050405020304" pitchFamily="18" charset="0"/>
                <a:cs typeface="Times New Roman" panose="02020603050405020304" pitchFamily="18" charset="0"/>
              </a:rPr>
              <a:t> triển một số tổ chức khoa học và công nghệ công lập đạt trình độ tiên tiến của khu vực và thế giới. </a:t>
            </a:r>
            <a:endParaRPr lang="en-US" sz="21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Aft>
                <a:spcPts val="600"/>
              </a:spcAft>
              <a:buFont typeface="Wingdings" panose="05000000000000000000" pitchFamily="2" charset="2"/>
              <a:buChar char="Ø"/>
            </a:pPr>
            <a:r>
              <a:rPr lang="vi-VN" sz="2100" dirty="0">
                <a:solidFill>
                  <a:srgbClr val="0000FF"/>
                </a:solidFill>
                <a:latin typeface="Times New Roman" panose="02020603050405020304" pitchFamily="18" charset="0"/>
                <a:cs typeface="Times New Roman" panose="02020603050405020304" pitchFamily="18" charset="0"/>
              </a:rPr>
              <a:t>Xây dựng và nâng cao hiệu quả hoạt động của hệ thống đổi mới sáng tạo quốc gia, hệ sinh thái khởi nghiệp đổi mới </a:t>
            </a:r>
            <a:r>
              <a:rPr lang="vi-VN" sz="2100" dirty="0" err="1">
                <a:solidFill>
                  <a:srgbClr val="0000FF"/>
                </a:solidFill>
                <a:latin typeface="Times New Roman" panose="02020603050405020304" pitchFamily="18" charset="0"/>
                <a:cs typeface="Times New Roman" panose="02020603050405020304" pitchFamily="18" charset="0"/>
              </a:rPr>
              <a:t>sáng</a:t>
            </a:r>
            <a:r>
              <a:rPr lang="vi-VN" sz="2100" dirty="0">
                <a:solidFill>
                  <a:srgbClr val="0000FF"/>
                </a:solidFill>
                <a:latin typeface="Times New Roman" panose="02020603050405020304" pitchFamily="18" charset="0"/>
                <a:cs typeface="Times New Roman" panose="02020603050405020304" pitchFamily="18" charset="0"/>
              </a:rPr>
              <a:t> </a:t>
            </a:r>
            <a:r>
              <a:rPr lang="vi-VN" sz="2100" dirty="0" err="1">
                <a:solidFill>
                  <a:srgbClr val="0000FF"/>
                </a:solidFill>
                <a:latin typeface="Times New Roman" panose="02020603050405020304" pitchFamily="18" charset="0"/>
                <a:cs typeface="Times New Roman" panose="02020603050405020304" pitchFamily="18" charset="0"/>
              </a:rPr>
              <a:t>tạo</a:t>
            </a:r>
            <a:r>
              <a:rPr lang="vi-VN" sz="2100" dirty="0">
                <a:solidFill>
                  <a:srgbClr val="0000FF"/>
                </a:solidFill>
                <a:latin typeface="Times New Roman" panose="02020603050405020304" pitchFamily="18" charset="0"/>
                <a:cs typeface="Times New Roman" panose="02020603050405020304" pitchFamily="18" charset="0"/>
              </a:rPr>
              <a:t>. </a:t>
            </a:r>
            <a:endParaRPr lang="en-US" sz="21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20000"/>
              </a:lnSpc>
              <a:spcAft>
                <a:spcPts val="600"/>
              </a:spcAft>
              <a:buFont typeface="Wingdings" panose="05000000000000000000" pitchFamily="2" charset="2"/>
              <a:buChar char="Ø"/>
            </a:pPr>
            <a:r>
              <a:rPr lang="vi-VN" sz="2100" dirty="0" err="1">
                <a:solidFill>
                  <a:srgbClr val="0000FF"/>
                </a:solidFill>
                <a:latin typeface="Times New Roman" panose="02020603050405020304" pitchFamily="18" charset="0"/>
                <a:cs typeface="Times New Roman" panose="02020603050405020304" pitchFamily="18" charset="0"/>
              </a:rPr>
              <a:t>Hình</a:t>
            </a:r>
            <a:r>
              <a:rPr lang="vi-VN" sz="2100" dirty="0">
                <a:solidFill>
                  <a:srgbClr val="0000FF"/>
                </a:solidFill>
                <a:latin typeface="Times New Roman" panose="02020603050405020304" pitchFamily="18" charset="0"/>
                <a:cs typeface="Times New Roman" panose="02020603050405020304" pitchFamily="18" charset="0"/>
              </a:rPr>
              <a:t> thành và phát triển Trung tâm hỗ trợ khởi nghiệp đổi mới sáng tạo quốc gia tại Hà Nội, Thành phố Hồ Chí Minh, Đà Nẵng, Cần Thơ và các tỉnh, thành phố có điều kiện. </a:t>
            </a:r>
            <a:endParaRPr lang="en-US" sz="2100" dirty="0">
              <a:solidFill>
                <a:srgbClr val="0000FF"/>
              </a:solidFill>
              <a:latin typeface="Times New Roman" panose="02020603050405020304" pitchFamily="18" charset="0"/>
              <a:cs typeface="Times New Roman" panose="02020603050405020304" pitchFamily="18" charset="0"/>
            </a:endParaRPr>
          </a:p>
          <a:p>
            <a:pPr marL="0" indent="0" algn="just">
              <a:lnSpc>
                <a:spcPct val="100000"/>
              </a:lnSpc>
              <a:spcBef>
                <a:spcPts val="300"/>
              </a:spcBef>
              <a:spcAft>
                <a:spcPts val="300"/>
              </a:spcAft>
              <a:buNone/>
              <a:tabLst>
                <a:tab pos="285710" algn="l"/>
              </a:tabLst>
            </a:pPr>
            <a:endParaRPr lang="en-US" sz="19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152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F79D-4555-151A-A6DD-B422F6A8A37A}"/>
              </a:ext>
            </a:extLst>
          </p:cNvPr>
          <p:cNvSpPr txBox="1">
            <a:spLocks/>
          </p:cNvSpPr>
          <p:nvPr/>
        </p:nvSpPr>
        <p:spPr>
          <a:xfrm>
            <a:off x="232064" y="0"/>
            <a:ext cx="11959936" cy="948024"/>
          </a:xfrm>
          <a:prstGeom prst="rect">
            <a:avLst/>
          </a:prstGeom>
        </p:spPr>
        <p:txBody>
          <a:bodyPr vert="horz" lIns="91427" tIns="45713" rIns="91427" bIns="45713" rtlCol="0" anchor="b">
            <a:normAutofit/>
          </a:bodyPr>
          <a:lstStyle>
            <a:lvl1pPr algn="l" defTabSz="914269"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3000" b="1" dirty="0">
                <a:solidFill>
                  <a:srgbClr val="0000FF"/>
                </a:solidFill>
                <a:latin typeface="Times New Roman" panose="02020603050405020304" pitchFamily="18" charset="0"/>
                <a:cs typeface="Times New Roman" panose="02020603050405020304" pitchFamily="18" charset="0"/>
              </a:rPr>
              <a:t>C</a:t>
            </a:r>
            <a:r>
              <a:rPr lang="vi-VN" sz="3000" b="1" dirty="0">
                <a:solidFill>
                  <a:srgbClr val="0000FF"/>
                </a:solidFill>
                <a:latin typeface="Times New Roman" panose="02020603050405020304" pitchFamily="18" charset="0"/>
                <a:cs typeface="Times New Roman" panose="02020603050405020304" pitchFamily="18" charset="0"/>
              </a:rPr>
              <a:t>ăn </a:t>
            </a:r>
            <a:r>
              <a:rPr lang="vi-VN" sz="3000" b="1" dirty="0" err="1">
                <a:solidFill>
                  <a:srgbClr val="0000FF"/>
                </a:solidFill>
                <a:latin typeface="Times New Roman" panose="02020603050405020304" pitchFamily="18" charset="0"/>
                <a:cs typeface="Times New Roman" panose="02020603050405020304" pitchFamily="18" charset="0"/>
              </a:rPr>
              <a:t>cứ</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và</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quá</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trình</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lập</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Định</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hướng</a:t>
            </a:r>
            <a:r>
              <a:rPr lang="vi-VN" sz="3000" b="1" dirty="0">
                <a:solidFill>
                  <a:srgbClr val="0000FF"/>
                </a:solidFill>
                <a:latin typeface="Times New Roman" panose="02020603050405020304" pitchFamily="18" charset="0"/>
                <a:cs typeface="Times New Roman" panose="02020603050405020304" pitchFamily="18" charset="0"/>
              </a:rPr>
              <a:t> Quy </a:t>
            </a:r>
            <a:r>
              <a:rPr lang="vi-VN" sz="3000" b="1" dirty="0" err="1">
                <a:solidFill>
                  <a:srgbClr val="0000FF"/>
                </a:solidFill>
                <a:latin typeface="Times New Roman" panose="02020603050405020304" pitchFamily="18" charset="0"/>
                <a:cs typeface="Times New Roman" panose="02020603050405020304" pitchFamily="18" charset="0"/>
              </a:rPr>
              <a:t>hoạch</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tổng</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thể</a:t>
            </a:r>
            <a:r>
              <a:rPr lang="vi-VN" sz="3000" b="1" dirty="0">
                <a:solidFill>
                  <a:srgbClr val="0000FF"/>
                </a:solidFill>
                <a:latin typeface="Times New Roman" panose="02020603050405020304" pitchFamily="18" charset="0"/>
                <a:cs typeface="Times New Roman" panose="02020603050405020304" pitchFamily="18" charset="0"/>
              </a:rPr>
              <a:t> </a:t>
            </a:r>
            <a:r>
              <a:rPr lang="vi-VN" sz="3000" b="1" dirty="0" err="1">
                <a:solidFill>
                  <a:srgbClr val="0000FF"/>
                </a:solidFill>
                <a:latin typeface="Times New Roman" panose="02020603050405020304" pitchFamily="18" charset="0"/>
                <a:cs typeface="Times New Roman" panose="02020603050405020304" pitchFamily="18" charset="0"/>
              </a:rPr>
              <a:t>quốc</a:t>
            </a:r>
            <a:r>
              <a:rPr lang="vi-VN" sz="3000" b="1" dirty="0">
                <a:solidFill>
                  <a:srgbClr val="0000FF"/>
                </a:solidFill>
                <a:latin typeface="Times New Roman" panose="02020603050405020304" pitchFamily="18" charset="0"/>
                <a:cs typeface="Times New Roman" panose="02020603050405020304" pitchFamily="18" charset="0"/>
              </a:rPr>
              <a:t> gia</a:t>
            </a:r>
            <a:endParaRPr lang="en-US" sz="30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253EAA-CB32-492D-797B-2B869D841C65}"/>
              </a:ext>
            </a:extLst>
          </p:cNvPr>
          <p:cNvSpPr txBox="1">
            <a:spLocks/>
          </p:cNvSpPr>
          <p:nvPr/>
        </p:nvSpPr>
        <p:spPr>
          <a:xfrm>
            <a:off x="883661" y="1235364"/>
            <a:ext cx="10424677" cy="4950690"/>
          </a:xfrm>
          <a:prstGeom prst="rect">
            <a:avLst/>
          </a:prstGeom>
        </p:spPr>
        <p:txBody>
          <a:bodyPr vert="horz" lIns="0" tIns="45713" rIns="0" bIns="45713" rtlCol="0">
            <a:normAutofit/>
          </a:bodyPr>
          <a:lstStyle>
            <a:lvl1pPr marL="91427" indent="-91427" algn="l" defTabSz="914269"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3993" indent="-182854" algn="l" defTabSz="914269"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lumMod val="75000"/>
                    <a:lumOff val="25000"/>
                  </a:schemeClr>
                </a:solidFill>
                <a:latin typeface="+mn-lt"/>
                <a:ea typeface="+mn-ea"/>
                <a:cs typeface="+mn-cs"/>
              </a:defRPr>
            </a:lvl2pPr>
            <a:lvl3pPr marL="566847"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749701"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4pPr>
            <a:lvl5pPr marL="932555" indent="-182854"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5pPr>
            <a:lvl6pPr marL="1099843"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815"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786"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757" indent="-228567" algn="l" defTabSz="914269"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gn="just">
              <a:lnSpc>
                <a:spcPct val="120000"/>
              </a:lnSpc>
              <a:buFont typeface="Wingdings" panose="05000000000000000000" pitchFamily="2" charset="2"/>
              <a:buChar char="v"/>
            </a:pP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Về</a:t>
            </a: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các</a:t>
            </a: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căn</a:t>
            </a: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cứ</a:t>
            </a:r>
            <a:endParaRPr lang="en-US"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Luật</a:t>
            </a:r>
            <a:r>
              <a:rPr lang="vi-VN" sz="2000" dirty="0">
                <a:solidFill>
                  <a:srgbClr val="0000FF"/>
                </a:solidFill>
                <a:latin typeface="Times New Roman" panose="02020603050405020304" pitchFamily="18" charset="0"/>
                <a:ea typeface="Calibri" panose="020F0502020204030204" pitchFamily="34" charset="0"/>
              </a:rPr>
              <a:t> Quy </a:t>
            </a:r>
            <a:r>
              <a:rPr lang="vi-VN" sz="2000" dirty="0" err="1">
                <a:solidFill>
                  <a:srgbClr val="0000FF"/>
                </a:solidFill>
                <a:latin typeface="Times New Roman" panose="02020603050405020304" pitchFamily="18" charset="0"/>
                <a:ea typeface="Calibri" panose="020F0502020204030204" pitchFamily="34" charset="0"/>
              </a:rPr>
              <a:t>hoạch</a:t>
            </a:r>
            <a:r>
              <a:rPr lang="vi-VN" sz="2000" dirty="0">
                <a:solidFill>
                  <a:srgbClr val="0000FF"/>
                </a:solidFill>
                <a:latin typeface="Times New Roman" panose="02020603050405020304" pitchFamily="18" charset="0"/>
                <a:ea typeface="Calibri" panose="020F0502020204030204" pitchFamily="34" charset="0"/>
              </a:rPr>
              <a:t>; </a:t>
            </a: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vi-VN" sz="2000" dirty="0" err="1">
                <a:solidFill>
                  <a:srgbClr val="0000FF"/>
                </a:solidFill>
                <a:latin typeface="Times New Roman" panose="02020603050405020304" pitchFamily="18" charset="0"/>
                <a:ea typeface="Calibri" panose="020F0502020204030204" pitchFamily="34" charset="0"/>
              </a:rPr>
              <a:t>Nghị</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quyết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Đại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hội</a:t>
            </a:r>
            <a:r>
              <a:rPr lang="vi-VN" sz="2000" dirty="0">
                <a:solidFill>
                  <a:srgbClr val="0000FF"/>
                </a:solidFill>
                <a:latin typeface="Times New Roman" panose="02020603050405020304" pitchFamily="18" charset="0"/>
                <a:ea typeface="Calibri" panose="020F0502020204030204" pitchFamily="34" charset="0"/>
              </a:rPr>
              <a:t> XIII </a:t>
            </a:r>
            <a:r>
              <a:rPr lang="vi-VN" sz="2000" dirty="0" err="1">
                <a:solidFill>
                  <a:srgbClr val="0000FF"/>
                </a:solidFill>
                <a:latin typeface="Times New Roman" panose="02020603050405020304" pitchFamily="18" charset="0"/>
                <a:ea typeface="Calibri" panose="020F0502020204030204" pitchFamily="34" charset="0"/>
              </a:rPr>
              <a:t>của</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Đảng</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Chiến</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lược</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phát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triển</a:t>
            </a:r>
            <a:r>
              <a:rPr lang="vi-VN" sz="2000" dirty="0">
                <a:solidFill>
                  <a:srgbClr val="0000FF"/>
                </a:solidFill>
                <a:latin typeface="Times New Roman" panose="02020603050405020304" pitchFamily="18" charset="0"/>
                <a:ea typeface="Calibri" panose="020F0502020204030204" pitchFamily="34" charset="0"/>
              </a:rPr>
              <a:t> kinh </a:t>
            </a:r>
            <a:r>
              <a:rPr lang="vi-VN" sz="2000" dirty="0" err="1">
                <a:solidFill>
                  <a:srgbClr val="0000FF"/>
                </a:solidFill>
                <a:latin typeface="Times New Roman" panose="02020603050405020304" pitchFamily="18" charset="0"/>
                <a:ea typeface="Calibri" panose="020F0502020204030204" pitchFamily="34" charset="0"/>
              </a:rPr>
              <a:t>tế</a:t>
            </a:r>
            <a:r>
              <a:rPr lang="vi-VN" sz="2000" dirty="0">
                <a:solidFill>
                  <a:srgbClr val="0000FF"/>
                </a:solidFill>
                <a:latin typeface="Times New Roman" panose="02020603050405020304" pitchFamily="18" charset="0"/>
                <a:ea typeface="Calibri" panose="020F0502020204030204" pitchFamily="34" charset="0"/>
              </a:rPr>
              <a:t> - </a:t>
            </a:r>
            <a:r>
              <a:rPr lang="vi-VN" sz="2000" dirty="0" err="1">
                <a:solidFill>
                  <a:srgbClr val="0000FF"/>
                </a:solidFill>
                <a:latin typeface="Times New Roman" panose="02020603050405020304" pitchFamily="18" charset="0"/>
                <a:ea typeface="Calibri" panose="020F0502020204030204" pitchFamily="34" charset="0"/>
              </a:rPr>
              <a:t>xã</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hội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thời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kỳ</a:t>
            </a:r>
            <a:r>
              <a:rPr lang="vi-VN" sz="2000" dirty="0">
                <a:solidFill>
                  <a:srgbClr val="0000FF"/>
                </a:solidFill>
                <a:latin typeface="Times New Roman" panose="02020603050405020304" pitchFamily="18" charset="0"/>
                <a:ea typeface="Calibri" panose="020F0502020204030204" pitchFamily="34" charset="0"/>
              </a:rPr>
              <a:t> 2021-2030 </a:t>
            </a: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ea typeface="Calibri" panose="020F0502020204030204" pitchFamily="34" charset="0"/>
              </a:rPr>
              <a:t>C</a:t>
            </a:r>
            <a:r>
              <a:rPr lang="vi-VN" sz="2000" dirty="0" err="1">
                <a:solidFill>
                  <a:srgbClr val="0000FF"/>
                </a:solidFill>
                <a:latin typeface="Times New Roman" panose="02020603050405020304" pitchFamily="18" charset="0"/>
                <a:ea typeface="Calibri" panose="020F0502020204030204" pitchFamily="34" charset="0"/>
              </a:rPr>
              <a:t>ác</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nghị</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quyết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kết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luận</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của</a:t>
            </a:r>
            <a:r>
              <a:rPr lang="vi-VN" sz="2000" dirty="0">
                <a:solidFill>
                  <a:srgbClr val="0000FF"/>
                </a:solidFill>
                <a:latin typeface="Times New Roman" panose="02020603050405020304" pitchFamily="18" charset="0"/>
                <a:ea typeface="Calibri" panose="020F0502020204030204" pitchFamily="34" charset="0"/>
              </a:rPr>
              <a:t> Ban </a:t>
            </a:r>
            <a:r>
              <a:rPr lang="vi-VN" sz="2000" dirty="0" err="1">
                <a:solidFill>
                  <a:srgbClr val="0000FF"/>
                </a:solidFill>
                <a:latin typeface="Times New Roman" panose="02020603050405020304" pitchFamily="18" charset="0"/>
                <a:ea typeface="Calibri" panose="020F0502020204030204" pitchFamily="34" charset="0"/>
              </a:rPr>
              <a:t>Chấp</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hành</a:t>
            </a:r>
            <a:r>
              <a:rPr lang="vi-VN" sz="2000" dirty="0">
                <a:solidFill>
                  <a:srgbClr val="0000FF"/>
                </a:solidFill>
                <a:latin typeface="Times New Roman" panose="02020603050405020304" pitchFamily="18" charset="0"/>
                <a:ea typeface="Calibri" panose="020F0502020204030204" pitchFamily="34" charset="0"/>
              </a:rPr>
              <a:t> Trung ương </a:t>
            </a:r>
            <a:r>
              <a:rPr lang="vi-VN" sz="2000" dirty="0" err="1">
                <a:solidFill>
                  <a:srgbClr val="0000FF"/>
                </a:solidFill>
                <a:latin typeface="Times New Roman" panose="02020603050405020304" pitchFamily="18" charset="0"/>
                <a:ea typeface="Calibri" panose="020F0502020204030204" pitchFamily="34" charset="0"/>
              </a:rPr>
              <a:t>Đảng</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Bộ</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Chính</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trị</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Quốc</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hội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về</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phát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triển</a:t>
            </a:r>
            <a:r>
              <a:rPr lang="vi-VN" sz="2000" dirty="0">
                <a:solidFill>
                  <a:srgbClr val="0000FF"/>
                </a:solidFill>
                <a:latin typeface="Times New Roman" panose="02020603050405020304" pitchFamily="18" charset="0"/>
                <a:ea typeface="Calibri" panose="020F0502020204030204" pitchFamily="34" charset="0"/>
              </a:rPr>
              <a:t> kinh </a:t>
            </a:r>
            <a:r>
              <a:rPr lang="vi-VN" sz="2000" dirty="0" err="1">
                <a:solidFill>
                  <a:srgbClr val="0000FF"/>
                </a:solidFill>
                <a:latin typeface="Times New Roman" panose="02020603050405020304" pitchFamily="18" charset="0"/>
                <a:ea typeface="Calibri" panose="020F0502020204030204" pitchFamily="34" charset="0"/>
              </a:rPr>
              <a:t>tế</a:t>
            </a:r>
            <a:r>
              <a:rPr lang="vi-VN" sz="2000" dirty="0">
                <a:solidFill>
                  <a:srgbClr val="0000FF"/>
                </a:solidFill>
                <a:latin typeface="Times New Roman" panose="02020603050405020304" pitchFamily="18" charset="0"/>
                <a:ea typeface="Calibri" panose="020F0502020204030204" pitchFamily="34" charset="0"/>
              </a:rPr>
              <a:t> - </a:t>
            </a:r>
            <a:r>
              <a:rPr lang="vi-VN" sz="2000" dirty="0" err="1">
                <a:solidFill>
                  <a:srgbClr val="0000FF"/>
                </a:solidFill>
                <a:latin typeface="Times New Roman" panose="02020603050405020304" pitchFamily="18" charset="0"/>
                <a:ea typeface="Calibri" panose="020F0502020204030204" pitchFamily="34" charset="0"/>
              </a:rPr>
              <a:t>xã</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hội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đất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nước</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và</a:t>
            </a:r>
            <a:r>
              <a:rPr lang="vi-VN" sz="2000" dirty="0">
                <a:solidFill>
                  <a:srgbClr val="0000FF"/>
                </a:solidFill>
                <a:latin typeface="Times New Roman" panose="02020603050405020304" pitchFamily="18" charset="0"/>
                <a:ea typeface="Calibri" panose="020F0502020204030204" pitchFamily="34" charset="0"/>
              </a:rPr>
              <a:t> 6 </a:t>
            </a:r>
            <a:r>
              <a:rPr lang="vi-VN" sz="2000" dirty="0" err="1">
                <a:solidFill>
                  <a:srgbClr val="0000FF"/>
                </a:solidFill>
                <a:latin typeface="Times New Roman" panose="02020603050405020304" pitchFamily="18" charset="0"/>
                <a:ea typeface="Calibri" panose="020F0502020204030204" pitchFamily="34" charset="0"/>
              </a:rPr>
              <a:t>vùng</a:t>
            </a:r>
            <a:r>
              <a:rPr lang="vi-VN" sz="2000" dirty="0">
                <a:solidFill>
                  <a:srgbClr val="0000FF"/>
                </a:solidFill>
                <a:latin typeface="Times New Roman" panose="02020603050405020304" pitchFamily="18" charset="0"/>
                <a:ea typeface="Calibri" panose="020F0502020204030204" pitchFamily="34" charset="0"/>
              </a:rPr>
              <a:t> kinh </a:t>
            </a:r>
            <a:r>
              <a:rPr lang="vi-VN" sz="2000" dirty="0" err="1">
                <a:solidFill>
                  <a:srgbClr val="0000FF"/>
                </a:solidFill>
                <a:latin typeface="Times New Roman" panose="02020603050405020304" pitchFamily="18" charset="0"/>
                <a:ea typeface="Calibri" panose="020F0502020204030204" pitchFamily="34" charset="0"/>
              </a:rPr>
              <a:t>tế</a:t>
            </a:r>
            <a:r>
              <a:rPr lang="vi-VN" sz="2000" dirty="0">
                <a:solidFill>
                  <a:srgbClr val="0000FF"/>
                </a:solidFill>
                <a:latin typeface="Times New Roman" panose="02020603050405020304" pitchFamily="18" charset="0"/>
                <a:ea typeface="Calibri" panose="020F0502020204030204" pitchFamily="34" charset="0"/>
              </a:rPr>
              <a:t> trong </a:t>
            </a:r>
            <a:r>
              <a:rPr lang="vi-VN" sz="2000" dirty="0" err="1">
                <a:solidFill>
                  <a:srgbClr val="0000FF"/>
                </a:solidFill>
                <a:latin typeface="Times New Roman" panose="02020603050405020304" pitchFamily="18" charset="0"/>
                <a:ea typeface="Calibri" panose="020F0502020204030204" pitchFamily="34" charset="0"/>
              </a:rPr>
              <a:t>thời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kỳ</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mới</a:t>
            </a:r>
            <a:r>
              <a:rPr lang="vi-VN" sz="2000" dirty="0">
                <a:solidFill>
                  <a:srgbClr val="0000FF"/>
                </a:solidFill>
                <a:latin typeface="Times New Roman" panose="02020603050405020304" pitchFamily="18" charset="0"/>
                <a:ea typeface="Calibri" panose="020F0502020204030204" pitchFamily="34" charset="0"/>
              </a:rPr>
              <a:t>. </a:t>
            </a: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ea typeface="Calibri" panose="020F0502020204030204" pitchFamily="34" charset="0"/>
              </a:rPr>
              <a:t>K</a:t>
            </a:r>
            <a:r>
              <a:rPr lang="vi-VN" sz="2000" dirty="0">
                <a:solidFill>
                  <a:srgbClr val="0000FF"/>
                </a:solidFill>
                <a:latin typeface="Times New Roman" panose="02020603050405020304" pitchFamily="18" charset="0"/>
                <a:ea typeface="Calibri" panose="020F0502020204030204" pitchFamily="34" charset="0"/>
              </a:rPr>
              <a:t>ế </a:t>
            </a:r>
            <a:r>
              <a:rPr lang="vi-VN" sz="2000" dirty="0" err="1">
                <a:solidFill>
                  <a:srgbClr val="0000FF"/>
                </a:solidFill>
                <a:latin typeface="Times New Roman" panose="02020603050405020304" pitchFamily="18" charset="0"/>
                <a:ea typeface="Calibri" panose="020F0502020204030204" pitchFamily="34" charset="0"/>
              </a:rPr>
              <a:t>thừa</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các</a:t>
            </a:r>
            <a:r>
              <a:rPr lang="vi-VN" sz="2000" dirty="0">
                <a:solidFill>
                  <a:srgbClr val="0000FF"/>
                </a:solidFill>
                <a:latin typeface="Times New Roman" panose="02020603050405020304" pitchFamily="18" charset="0"/>
                <a:ea typeface="Calibri" panose="020F0502020204030204" pitchFamily="34" charset="0"/>
              </a:rPr>
              <a:t> quy </a:t>
            </a:r>
            <a:r>
              <a:rPr lang="vi-VN" sz="2000" dirty="0" err="1">
                <a:solidFill>
                  <a:srgbClr val="0000FF"/>
                </a:solidFill>
                <a:latin typeface="Times New Roman" panose="02020603050405020304" pitchFamily="18" charset="0"/>
                <a:ea typeface="Calibri" panose="020F0502020204030204" pitchFamily="34" charset="0"/>
              </a:rPr>
              <a:t>hoạch</a:t>
            </a:r>
            <a:r>
              <a:rPr lang="vi-VN" sz="2000" dirty="0">
                <a:solidFill>
                  <a:srgbClr val="0000FF"/>
                </a:solidFill>
                <a:latin typeface="Times New Roman" panose="02020603050405020304" pitchFamily="18" charset="0"/>
                <a:ea typeface="Calibri" panose="020F0502020204030204" pitchFamily="34" charset="0"/>
              </a:rPr>
              <a:t> đang </a:t>
            </a:r>
            <a:r>
              <a:rPr lang="vi-VN" sz="2000" dirty="0" err="1">
                <a:solidFill>
                  <a:srgbClr val="0000FF"/>
                </a:solidFill>
                <a:latin typeface="Times New Roman" panose="02020603050405020304" pitchFamily="18" charset="0"/>
                <a:ea typeface="Calibri" panose="020F0502020204030204" pitchFamily="34" charset="0"/>
              </a:rPr>
              <a:t>còn</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hiệu</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lực</a:t>
            </a:r>
            <a:r>
              <a:rPr lang="en-US" sz="2000" dirty="0">
                <a:solidFill>
                  <a:srgbClr val="0000FF"/>
                </a:solidFill>
                <a:latin typeface="Times New Roman" panose="02020603050405020304" pitchFamily="18" charset="0"/>
                <a:ea typeface="Calibri" panose="020F0502020204030204" pitchFamily="34" charset="0"/>
              </a:rPr>
              <a:t>,</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mới</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được</a:t>
            </a:r>
            <a:r>
              <a:rPr lang="vi-VN" sz="2000" dirty="0">
                <a:solidFill>
                  <a:srgbClr val="0000FF"/>
                </a:solidFill>
                <a:latin typeface="Times New Roman" panose="02020603050405020304" pitchFamily="18" charset="0"/>
                <a:ea typeface="Calibri" panose="020F0502020204030204" pitchFamily="34" charset="0"/>
              </a:rPr>
              <a:t> phê </a:t>
            </a:r>
            <a:r>
              <a:rPr lang="vi-VN" sz="2000" dirty="0" err="1">
                <a:solidFill>
                  <a:srgbClr val="0000FF"/>
                </a:solidFill>
                <a:latin typeface="Times New Roman" panose="02020603050405020304" pitchFamily="18" charset="0"/>
                <a:ea typeface="Calibri" panose="020F0502020204030204" pitchFamily="34" charset="0"/>
              </a:rPr>
              <a:t>duyệt</a:t>
            </a:r>
            <a:r>
              <a:rPr lang="en-US" sz="2000" dirty="0">
                <a:solidFill>
                  <a:srgbClr val="0000FF"/>
                </a:solidFill>
                <a:latin typeface="Times New Roman" panose="02020603050405020304" pitchFamily="18" charset="0"/>
                <a:ea typeface="Calibri" panose="020F0502020204030204" pitchFamily="34" charset="0"/>
              </a:rPr>
              <a:t> </a:t>
            </a:r>
            <a:r>
              <a:rPr lang="en-US" sz="2000" dirty="0" err="1">
                <a:solidFill>
                  <a:srgbClr val="0000FF"/>
                </a:solidFill>
                <a:latin typeface="Times New Roman" panose="02020603050405020304" pitchFamily="18" charset="0"/>
                <a:ea typeface="Calibri" panose="020F0502020204030204" pitchFamily="34" charset="0"/>
              </a:rPr>
              <a:t>và</a:t>
            </a:r>
            <a:r>
              <a:rPr lang="en-US"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các</a:t>
            </a:r>
            <a:r>
              <a:rPr lang="vi-VN" sz="2000" dirty="0">
                <a:solidFill>
                  <a:srgbClr val="0000FF"/>
                </a:solidFill>
                <a:latin typeface="Times New Roman" panose="02020603050405020304" pitchFamily="18" charset="0"/>
                <a:ea typeface="Calibri" panose="020F0502020204030204" pitchFamily="34" charset="0"/>
              </a:rPr>
              <a:t> quy </a:t>
            </a:r>
            <a:r>
              <a:rPr lang="vi-VN" sz="2000" dirty="0" err="1">
                <a:solidFill>
                  <a:srgbClr val="0000FF"/>
                </a:solidFill>
                <a:latin typeface="Times New Roman" panose="02020603050405020304" pitchFamily="18" charset="0"/>
                <a:ea typeface="Calibri" panose="020F0502020204030204" pitchFamily="34" charset="0"/>
              </a:rPr>
              <a:t>hoạch</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cấp</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quốc</a:t>
            </a:r>
            <a:r>
              <a:rPr lang="vi-VN" sz="2000" dirty="0">
                <a:solidFill>
                  <a:srgbClr val="0000FF"/>
                </a:solidFill>
                <a:latin typeface="Times New Roman" panose="02020603050405020304" pitchFamily="18" charset="0"/>
                <a:ea typeface="Calibri" panose="020F0502020204030204" pitchFamily="34" charset="0"/>
              </a:rPr>
              <a:t> gia đang </a:t>
            </a:r>
            <a:r>
              <a:rPr lang="vi-VN" sz="2000" dirty="0" err="1">
                <a:solidFill>
                  <a:srgbClr val="0000FF"/>
                </a:solidFill>
                <a:latin typeface="Times New Roman" panose="02020603050405020304" pitchFamily="18" charset="0"/>
                <a:ea typeface="Calibri" panose="020F0502020204030204" pitchFamily="34" charset="0"/>
              </a:rPr>
              <a:t>được</a:t>
            </a:r>
            <a:r>
              <a:rPr lang="vi-VN" sz="2000" dirty="0">
                <a:solidFill>
                  <a:srgbClr val="0000FF"/>
                </a:solidFill>
                <a:latin typeface="Times New Roman" panose="02020603050405020304" pitchFamily="18" charset="0"/>
                <a:ea typeface="Calibri" panose="020F0502020204030204" pitchFamily="34" charset="0"/>
              </a:rPr>
              <a:t> </a:t>
            </a:r>
            <a:r>
              <a:rPr lang="vi-VN" sz="2000" dirty="0" err="1">
                <a:solidFill>
                  <a:srgbClr val="0000FF"/>
                </a:solidFill>
                <a:latin typeface="Times New Roman" panose="02020603050405020304" pitchFamily="18" charset="0"/>
                <a:ea typeface="Calibri" panose="020F0502020204030204" pitchFamily="34" charset="0"/>
              </a:rPr>
              <a:t>lập</a:t>
            </a:r>
            <a:r>
              <a:rPr lang="vi-VN" sz="2000" dirty="0">
                <a:solidFill>
                  <a:srgbClr val="0000FF"/>
                </a:solidFill>
                <a:latin typeface="Times New Roman" panose="02020603050405020304" pitchFamily="18" charset="0"/>
                <a:ea typeface="Calibri" panose="020F0502020204030204" pitchFamily="34" charset="0"/>
              </a:rPr>
              <a:t>.</a:t>
            </a:r>
            <a:endParaRPr lang="en-US" sz="2000"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Về</a:t>
            </a: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quá</a:t>
            </a:r>
            <a:r>
              <a:rPr lang="en-US" b="1" i="1" dirty="0">
                <a:solidFill>
                  <a:srgbClr val="0000FF"/>
                </a:solidFill>
                <a:latin typeface="Times New Roman" panose="02020603050405020304" pitchFamily="18" charset="0"/>
                <a:ea typeface="Calibri" panose="020F0502020204030204" pitchFamily="34" charset="0"/>
              </a:rPr>
              <a:t> </a:t>
            </a:r>
            <a:r>
              <a:rPr lang="en-US" b="1" i="1" dirty="0" err="1">
                <a:solidFill>
                  <a:srgbClr val="0000FF"/>
                </a:solidFill>
                <a:latin typeface="Times New Roman" panose="02020603050405020304" pitchFamily="18" charset="0"/>
                <a:ea typeface="Calibri" panose="020F0502020204030204" pitchFamily="34" charset="0"/>
              </a:rPr>
              <a:t>trình</a:t>
            </a:r>
            <a:endParaRPr lang="en-US"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Quá</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trình</a:t>
            </a:r>
            <a:r>
              <a:rPr lang="vi-VN" sz="2000" dirty="0">
                <a:solidFill>
                  <a:srgbClr val="0000FF"/>
                </a:solidFill>
                <a:latin typeface="Times New Roman" panose="02020603050405020304" pitchFamily="18" charset="0"/>
              </a:rPr>
              <a:t> xây </a:t>
            </a:r>
            <a:r>
              <a:rPr lang="vi-VN" sz="2000" dirty="0" err="1">
                <a:solidFill>
                  <a:srgbClr val="0000FF"/>
                </a:solidFill>
                <a:latin typeface="Times New Roman" panose="02020603050405020304" pitchFamily="18" charset="0"/>
              </a:rPr>
              <a:t>dựng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Định</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hướng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và</a:t>
            </a:r>
            <a:r>
              <a:rPr lang="vi-VN" sz="2000" dirty="0">
                <a:solidFill>
                  <a:srgbClr val="0000FF"/>
                </a:solidFill>
                <a:latin typeface="Times New Roman" panose="02020603050405020304" pitchFamily="18" charset="0"/>
              </a:rPr>
              <a:t> Quy </a:t>
            </a:r>
            <a:r>
              <a:rPr lang="vi-VN" sz="2000" dirty="0" err="1">
                <a:solidFill>
                  <a:srgbClr val="0000FF"/>
                </a:solidFill>
                <a:latin typeface="Times New Roman" panose="02020603050405020304" pitchFamily="18" charset="0"/>
              </a:rPr>
              <a:t>hoạch</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tổng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thể</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quốc</a:t>
            </a:r>
            <a:r>
              <a:rPr lang="vi-VN" sz="2000" dirty="0">
                <a:solidFill>
                  <a:srgbClr val="0000FF"/>
                </a:solidFill>
                <a:latin typeface="Times New Roman" panose="02020603050405020304" pitchFamily="18" charset="0"/>
              </a:rPr>
              <a:t> gia </a:t>
            </a:r>
            <a:r>
              <a:rPr lang="vi-VN" sz="2000" dirty="0" err="1">
                <a:solidFill>
                  <a:srgbClr val="0000FF"/>
                </a:solidFill>
                <a:latin typeface="Times New Roman" panose="02020603050405020304" pitchFamily="18" charset="0"/>
              </a:rPr>
              <a:t>đã</a:t>
            </a:r>
            <a:r>
              <a:rPr lang="vi-VN" sz="2000" dirty="0">
                <a:solidFill>
                  <a:srgbClr val="0000FF"/>
                </a:solidFill>
                <a:latin typeface="Times New Roman" panose="02020603050405020304" pitchFamily="18" charset="0"/>
              </a:rPr>
              <a:t> huy </a:t>
            </a:r>
            <a:r>
              <a:rPr lang="vi-VN" sz="2000" dirty="0" err="1">
                <a:solidFill>
                  <a:srgbClr val="0000FF"/>
                </a:solidFill>
                <a:latin typeface="Times New Roman" panose="02020603050405020304" pitchFamily="18" charset="0"/>
              </a:rPr>
              <a:t>động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sự</a:t>
            </a:r>
            <a:r>
              <a:rPr lang="vi-VN" sz="2000" dirty="0">
                <a:solidFill>
                  <a:srgbClr val="0000FF"/>
                </a:solidFill>
                <a:latin typeface="Times New Roman" panose="02020603050405020304" pitchFamily="18" charset="0"/>
              </a:rPr>
              <a:t> tham gia </a:t>
            </a:r>
            <a:r>
              <a:rPr lang="vi-VN" sz="2000" dirty="0" err="1">
                <a:solidFill>
                  <a:srgbClr val="0000FF"/>
                </a:solidFill>
                <a:latin typeface="Times New Roman" panose="02020603050405020304" pitchFamily="18" charset="0"/>
              </a:rPr>
              <a:t>rộng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rãi</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của</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các</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tổ</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chức</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cá</a:t>
            </a:r>
            <a:r>
              <a:rPr lang="vi-VN" sz="2000" dirty="0">
                <a:solidFill>
                  <a:srgbClr val="0000FF"/>
                </a:solidFill>
                <a:latin typeface="Times New Roman" panose="02020603050405020304" pitchFamily="18" charset="0"/>
              </a:rPr>
              <a:t> nhân trong </a:t>
            </a:r>
            <a:r>
              <a:rPr lang="vi-VN" sz="2000" dirty="0" err="1">
                <a:solidFill>
                  <a:srgbClr val="0000FF"/>
                </a:solidFill>
                <a:latin typeface="Times New Roman" panose="02020603050405020304" pitchFamily="18" charset="0"/>
              </a:rPr>
              <a:t>và</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ngoài</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nước</a:t>
            </a:r>
            <a:r>
              <a:rPr lang="en-US" sz="2000" dirty="0">
                <a:solidFill>
                  <a:srgbClr val="0000FF"/>
                </a:solidFill>
                <a:latin typeface="Times New Roman" panose="02020603050405020304" pitchFamily="18" charset="0"/>
              </a:rPr>
              <a:t>.</a:t>
            </a:r>
          </a:p>
          <a:p>
            <a:pPr lvl="1" algn="just">
              <a:lnSpc>
                <a:spcPct val="120000"/>
              </a:lnSpc>
              <a:buFont typeface="Wingdings" panose="05000000000000000000" pitchFamily="2" charset="2"/>
              <a:buChar char="Ø"/>
            </a:pPr>
            <a:r>
              <a:rPr lang="en-US" sz="2000" dirty="0">
                <a:solidFill>
                  <a:srgbClr val="0000FF"/>
                </a:solidFill>
                <a:latin typeface="Times New Roman" panose="02020603050405020304" pitchFamily="18" charset="0"/>
              </a:rPr>
              <a:t>X</a:t>
            </a:r>
            <a:r>
              <a:rPr lang="vi-VN" sz="2000" dirty="0">
                <a:solidFill>
                  <a:srgbClr val="0000FF"/>
                </a:solidFill>
                <a:latin typeface="Times New Roman" panose="02020603050405020304" pitchFamily="18" charset="0"/>
              </a:rPr>
              <a:t>ây </a:t>
            </a:r>
            <a:r>
              <a:rPr lang="vi-VN" sz="2000" dirty="0" err="1">
                <a:solidFill>
                  <a:srgbClr val="0000FF"/>
                </a:solidFill>
                <a:latin typeface="Times New Roman" panose="02020603050405020304" pitchFamily="18" charset="0"/>
              </a:rPr>
              <a:t>dựng</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và</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tích</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hợp</a:t>
            </a:r>
            <a:r>
              <a:rPr lang="vi-VN" sz="2000" dirty="0">
                <a:solidFill>
                  <a:srgbClr val="0000FF"/>
                </a:solidFill>
                <a:latin typeface="Times New Roman" panose="02020603050405020304" pitchFamily="18" charset="0"/>
              </a:rPr>
              <a:t> 41 </a:t>
            </a:r>
            <a:r>
              <a:rPr lang="vi-VN" sz="2000" dirty="0" err="1">
                <a:solidFill>
                  <a:srgbClr val="0000FF"/>
                </a:solidFill>
                <a:latin typeface="Times New Roman" panose="02020603050405020304" pitchFamily="18" charset="0"/>
              </a:rPr>
              <a:t>hợp</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phần</a:t>
            </a:r>
            <a:r>
              <a:rPr lang="vi-VN" sz="2000" dirty="0">
                <a:solidFill>
                  <a:srgbClr val="0000FF"/>
                </a:solidFill>
                <a:latin typeface="Times New Roman" panose="02020603050405020304" pitchFamily="18" charset="0"/>
              </a:rPr>
              <a:t> quy </a:t>
            </a:r>
            <a:r>
              <a:rPr lang="vi-VN" sz="2000" dirty="0" err="1">
                <a:solidFill>
                  <a:srgbClr val="0000FF"/>
                </a:solidFill>
                <a:latin typeface="Times New Roman" panose="02020603050405020304" pitchFamily="18" charset="0"/>
              </a:rPr>
              <a:t>hoạch</a:t>
            </a:r>
            <a:r>
              <a:rPr lang="vi-VN" sz="2000" dirty="0">
                <a:solidFill>
                  <a:srgbClr val="0000FF"/>
                </a:solidFill>
                <a:latin typeface="Times New Roman" panose="02020603050405020304" pitchFamily="18" charset="0"/>
              </a:rPr>
              <a:t> trên cơ </a:t>
            </a:r>
            <a:r>
              <a:rPr lang="vi-VN" sz="2000" dirty="0" err="1">
                <a:solidFill>
                  <a:srgbClr val="0000FF"/>
                </a:solidFill>
                <a:latin typeface="Times New Roman" panose="02020603050405020304" pitchFamily="18" charset="0"/>
              </a:rPr>
              <a:t>sở</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xử</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lý</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các</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vấn</a:t>
            </a:r>
            <a:r>
              <a:rPr lang="vi-VN" sz="2000" dirty="0">
                <a:solidFill>
                  <a:srgbClr val="0000FF"/>
                </a:solidFill>
                <a:latin typeface="Times New Roman" panose="02020603050405020304" pitchFamily="18" charset="0"/>
              </a:rPr>
              <a:t> </a:t>
            </a:r>
            <a:r>
              <a:rPr lang="vi-VN" sz="2000" dirty="0" err="1">
                <a:solidFill>
                  <a:srgbClr val="0000FF"/>
                </a:solidFill>
                <a:latin typeface="Times New Roman" panose="02020603050405020304" pitchFamily="18" charset="0"/>
              </a:rPr>
              <a:t>đề</a:t>
            </a:r>
            <a:r>
              <a:rPr lang="vi-VN" sz="2000" dirty="0">
                <a:solidFill>
                  <a:srgbClr val="0000FF"/>
                </a:solidFill>
                <a:latin typeface="Times New Roman" panose="02020603050405020304" pitchFamily="18" charset="0"/>
              </a:rPr>
              <a:t> liên </a:t>
            </a:r>
            <a:r>
              <a:rPr lang="vi-VN" sz="2000" dirty="0" err="1">
                <a:solidFill>
                  <a:srgbClr val="0000FF"/>
                </a:solidFill>
                <a:latin typeface="Times New Roman" panose="02020603050405020304" pitchFamily="18" charset="0"/>
              </a:rPr>
              <a:t>ngành</a:t>
            </a:r>
            <a:r>
              <a:rPr lang="vi-VN" sz="2000" dirty="0">
                <a:solidFill>
                  <a:srgbClr val="0000FF"/>
                </a:solidFill>
                <a:latin typeface="Times New Roman" panose="02020603050405020304" pitchFamily="18" charset="0"/>
              </a:rPr>
              <a:t>, liên </a:t>
            </a:r>
            <a:r>
              <a:rPr lang="vi-VN" sz="2000" dirty="0" err="1">
                <a:solidFill>
                  <a:srgbClr val="0000FF"/>
                </a:solidFill>
                <a:latin typeface="Times New Roman" panose="02020603050405020304" pitchFamily="18" charset="0"/>
              </a:rPr>
              <a:t>vùng</a:t>
            </a:r>
            <a:r>
              <a:rPr lang="en-US" sz="2000" dirty="0">
                <a:solidFill>
                  <a:srgbClr val="0000FF"/>
                </a:solidFill>
                <a:latin typeface="Times New Roman" panose="02020603050405020304" pitchFamily="18" charset="0"/>
              </a:rPr>
              <a:t>.</a:t>
            </a:r>
            <a:endParaRPr lang="en-US" sz="2000" b="1" i="1"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en-US" b="1" i="1"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lvl="1" algn="just">
              <a:lnSpc>
                <a:spcPct val="120000"/>
              </a:lnSpc>
              <a:buFont typeface="Wingdings" panose="05000000000000000000" pitchFamily="2" charset="2"/>
              <a:buChar char="Ø"/>
            </a:pPr>
            <a:endParaRPr lang="en-US" sz="2000" dirty="0">
              <a:solidFill>
                <a:srgbClr val="0000FF"/>
              </a:solidFill>
              <a:latin typeface="Times New Roman" panose="02020603050405020304" pitchFamily="18" charset="0"/>
              <a:ea typeface="Calibri" panose="020F0502020204030204" pitchFamily="34" charset="0"/>
            </a:endParaRPr>
          </a:p>
          <a:p>
            <a:pPr algn="just">
              <a:lnSpc>
                <a:spcPct val="120000"/>
              </a:lnSpc>
              <a:buFont typeface="Wingdings" panose="05000000000000000000" pitchFamily="2" charset="2"/>
              <a:buChar char="v"/>
            </a:pPr>
            <a:endParaRPr lang="vi-VN"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396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361507" y="882752"/>
            <a:ext cx="11334307" cy="4882058"/>
          </a:xfrm>
        </p:spPr>
        <p:txBody>
          <a:bodyPr>
            <a:noAutofit/>
          </a:bodyPr>
          <a:lstStyle/>
          <a:p>
            <a:pPr algn="just">
              <a:lnSpc>
                <a:spcPct val="150000"/>
              </a:lnSpc>
              <a:spcBef>
                <a:spcPts val="300"/>
              </a:spcBef>
              <a:spcAft>
                <a:spcPts val="300"/>
              </a:spcAft>
              <a:buFont typeface="Wingdings" panose="05000000000000000000" pitchFamily="2" charset="2"/>
              <a:buChar char="v"/>
            </a:pPr>
            <a:r>
              <a:rPr lang="vi-VN"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hạ</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tầng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giao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thông</a:t>
            </a:r>
            <a:endParaRPr lang="vi-VN" sz="2400" b="1" i="1" dirty="0">
              <a:solidFill>
                <a:srgbClr val="0000FF"/>
              </a:solidFill>
              <a:latin typeface="Times New Roman" pitchFamily="18" charset="0"/>
              <a:cs typeface="Times New Roman" pitchFamily="18" charset="0"/>
            </a:endParaRPr>
          </a:p>
          <a:p>
            <a:pPr marL="853609" indent="-342900" algn="just">
              <a:lnSpc>
                <a:spcPct val="150000"/>
              </a:lnSpc>
              <a:spcBef>
                <a:spcPts val="600"/>
              </a:spcBef>
              <a:spcAft>
                <a:spcPts val="600"/>
              </a:spcAft>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bộ</a:t>
            </a:r>
            <a:r>
              <a:rPr lang="en-US"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Hoàn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thành</a:t>
            </a:r>
            <a:r>
              <a:rPr lang="vi-VN" sz="2300" dirty="0">
                <a:solidFill>
                  <a:srgbClr val="0000FF"/>
                </a:solidFill>
                <a:latin typeface="Times New Roman" panose="02020603050405020304" pitchFamily="18" charset="0"/>
                <a:cs typeface="Times New Roman" panose="02020603050405020304" pitchFamily="18" charset="0"/>
              </a:rPr>
              <a:t> xây </a:t>
            </a:r>
            <a:r>
              <a:rPr lang="vi-VN" sz="2300" dirty="0" err="1">
                <a:solidFill>
                  <a:srgbClr val="0000FF"/>
                </a:solidFill>
                <a:latin typeface="Times New Roman" panose="02020603050405020304" pitchFamily="18" charset="0"/>
                <a:cs typeface="Times New Roman" panose="02020603050405020304" pitchFamily="18" charset="0"/>
              </a:rPr>
              <a:t>dựng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đường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cao </a:t>
            </a:r>
            <a:r>
              <a:rPr lang="vi-VN" sz="2300" dirty="0" err="1">
                <a:solidFill>
                  <a:srgbClr val="0000FF"/>
                </a:solidFill>
                <a:latin typeface="Times New Roman" panose="02020603050405020304" pitchFamily="18" charset="0"/>
                <a:cs typeface="Times New Roman" panose="02020603050405020304" pitchFamily="18" charset="0"/>
              </a:rPr>
              <a:t>tốc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Bắc</a:t>
            </a:r>
            <a:r>
              <a:rPr lang="vi-VN" sz="2300" dirty="0">
                <a:solidFill>
                  <a:srgbClr val="0000FF"/>
                </a:solidFill>
                <a:latin typeface="Times New Roman" panose="02020603050405020304" pitchFamily="18" charset="0"/>
                <a:cs typeface="Times New Roman" panose="02020603050405020304" pitchFamily="18" charset="0"/>
              </a:rPr>
              <a:t> - Nam </a:t>
            </a:r>
            <a:r>
              <a:rPr lang="vi-VN" sz="2300" dirty="0" err="1">
                <a:solidFill>
                  <a:srgbClr val="0000FF"/>
                </a:solidFill>
                <a:latin typeface="Times New Roman" panose="02020603050405020304" pitchFamily="18" charset="0"/>
                <a:cs typeface="Times New Roman" panose="02020603050405020304" pitchFamily="18" charset="0"/>
              </a:rPr>
              <a:t>phía</a:t>
            </a:r>
            <a:r>
              <a:rPr lang="vi-VN" sz="2300" dirty="0">
                <a:solidFill>
                  <a:srgbClr val="0000FF"/>
                </a:solidFill>
                <a:latin typeface="Times New Roman" panose="02020603050405020304" pitchFamily="18" charset="0"/>
                <a:cs typeface="Times New Roman" panose="02020603050405020304" pitchFamily="18" charset="0"/>
              </a:rPr>
              <a:t> Đông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tuyến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đường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cao </a:t>
            </a:r>
            <a:r>
              <a:rPr lang="vi-VN" sz="2300" dirty="0" err="1">
                <a:solidFill>
                  <a:srgbClr val="0000FF"/>
                </a:solidFill>
                <a:latin typeface="Times New Roman" panose="02020603050405020304" pitchFamily="18" charset="0"/>
                <a:cs typeface="Times New Roman" panose="02020603050405020304" pitchFamily="18" charset="0"/>
              </a:rPr>
              <a:t>tốc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nối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trung tâm kinh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lớn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gắn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vùng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động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lực</a:t>
            </a:r>
            <a:r>
              <a:rPr lang="vi-VN" sz="2300" dirty="0">
                <a:solidFill>
                  <a:srgbClr val="0000FF"/>
                </a:solidFill>
                <a:latin typeface="Times New Roman" panose="02020603050405020304" pitchFamily="18" charset="0"/>
                <a:cs typeface="Times New Roman" panose="02020603050405020304" pitchFamily="18" charset="0"/>
              </a:rPr>
              <a:t> như </a:t>
            </a:r>
            <a:r>
              <a:rPr lang="vi-VN" sz="2300" dirty="0" err="1">
                <a:solidFill>
                  <a:srgbClr val="0000FF"/>
                </a:solidFill>
                <a:latin typeface="Times New Roman" panose="02020603050405020304" pitchFamily="18" charset="0"/>
                <a:cs typeface="Times New Roman" panose="02020603050405020304" pitchFamily="18" charset="0"/>
              </a:rPr>
              <a:t>Hà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Nội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Thành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phố</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Hồ</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a:t>
            </a:r>
            <a:r>
              <a:rPr lang="vi-VN" sz="2300" dirty="0">
                <a:solidFill>
                  <a:srgbClr val="0000FF"/>
                </a:solidFill>
                <a:latin typeface="Times New Roman" panose="02020603050405020304" pitchFamily="18" charset="0"/>
                <a:cs typeface="Times New Roman" panose="02020603050405020304" pitchFamily="18" charset="0"/>
              </a:rPr>
              <a:t> Minh, </a:t>
            </a:r>
            <a:r>
              <a:rPr lang="vi-VN" sz="2300" dirty="0" err="1">
                <a:solidFill>
                  <a:srgbClr val="0000FF"/>
                </a:solidFill>
                <a:latin typeface="Times New Roman" panose="02020603050405020304" pitchFamily="18" charset="0"/>
                <a:cs typeface="Times New Roman" panose="02020603050405020304" pitchFamily="18" charset="0"/>
              </a:rPr>
              <a:t>Đà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Nẵng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Cần</a:t>
            </a:r>
            <a:r>
              <a:rPr lang="vi-VN" sz="2300" dirty="0">
                <a:solidFill>
                  <a:srgbClr val="0000FF"/>
                </a:solidFill>
                <a:latin typeface="Times New Roman" panose="02020603050405020304" pitchFamily="18" charset="0"/>
                <a:cs typeface="Times New Roman" panose="02020603050405020304" pitchFamily="18" charset="0"/>
              </a:rPr>
              <a:t> Thơ,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nối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cảng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biển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đặc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biệt</a:t>
            </a:r>
            <a:r>
              <a:rPr lang="vi-VN" sz="2300" dirty="0">
                <a:solidFill>
                  <a:srgbClr val="0000FF"/>
                </a:solidFill>
                <a:latin typeface="Times New Roman" panose="02020603050405020304" pitchFamily="18" charset="0"/>
                <a:cs typeface="Times New Roman" panose="02020603050405020304" pitchFamily="18" charset="0"/>
              </a:rPr>
              <a:t>, sân bay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cửa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khẩu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có</a:t>
            </a:r>
            <a:r>
              <a:rPr lang="vi-VN" sz="2300" dirty="0">
                <a:solidFill>
                  <a:srgbClr val="0000FF"/>
                </a:solidFill>
                <a:latin typeface="Times New Roman" panose="02020603050405020304" pitchFamily="18" charset="0"/>
                <a:cs typeface="Times New Roman" panose="02020603050405020304" pitchFamily="18" charset="0"/>
              </a:rPr>
              <a:t> nhu </a:t>
            </a:r>
            <a:r>
              <a:rPr lang="vi-VN" sz="2300" dirty="0" err="1">
                <a:solidFill>
                  <a:srgbClr val="0000FF"/>
                </a:solidFill>
                <a:latin typeface="Times New Roman" panose="02020603050405020304" pitchFamily="18" charset="0"/>
                <a:cs typeface="Times New Roman" panose="02020603050405020304" pitchFamily="18" charset="0"/>
              </a:rPr>
              <a:t>cầu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xuất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nhập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khẩu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hàng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hóa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lớn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tuyến</a:t>
            </a:r>
            <a:r>
              <a:rPr lang="vi-VN" sz="2300" dirty="0">
                <a:solidFill>
                  <a:srgbClr val="0000FF"/>
                </a:solidFill>
                <a:latin typeface="Times New Roman" panose="02020603050405020304" pitchFamily="18" charset="0"/>
                <a:cs typeface="Times New Roman" panose="02020603050405020304" pitchFamily="18" charset="0"/>
              </a:rPr>
              <a:t> cao </a:t>
            </a:r>
            <a:r>
              <a:rPr lang="vi-VN" sz="2300" dirty="0" err="1">
                <a:solidFill>
                  <a:srgbClr val="0000FF"/>
                </a:solidFill>
                <a:latin typeface="Times New Roman" panose="02020603050405020304" pitchFamily="18" charset="0"/>
                <a:cs typeface="Times New Roman" panose="02020603050405020304" pitchFamily="18" charset="0"/>
              </a:rPr>
              <a:t>tốc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gắn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hình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thành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hành</a:t>
            </a:r>
            <a:r>
              <a:rPr lang="vi-VN" sz="2300" dirty="0">
                <a:solidFill>
                  <a:srgbClr val="0000FF"/>
                </a:solidFill>
                <a:latin typeface="Times New Roman" panose="02020603050405020304" pitchFamily="18" charset="0"/>
                <a:cs typeface="Times New Roman" panose="02020603050405020304" pitchFamily="18" charset="0"/>
              </a:rPr>
              <a:t> lang kinh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Đông - Tây. </a:t>
            </a:r>
            <a:endParaRPr lang="en-US" sz="23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233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38202" y="985983"/>
            <a:ext cx="10503193" cy="4882058"/>
          </a:xfrm>
        </p:spPr>
        <p:txBody>
          <a:bodyPr>
            <a:noAutofit/>
          </a:bodyPr>
          <a:lstStyle/>
          <a:p>
            <a:pPr algn="just">
              <a:lnSpc>
                <a:spcPct val="100000"/>
              </a:lnSpc>
              <a:spcBef>
                <a:spcPts val="300"/>
              </a:spcBef>
              <a:spcAft>
                <a:spcPts val="300"/>
              </a:spcAft>
              <a:buFont typeface="Wingdings" panose="05000000000000000000" pitchFamily="2" charset="2"/>
              <a:buChar char="v"/>
            </a:pP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hạ</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tầng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giao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thông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tiếp</a:t>
            </a:r>
            <a:r>
              <a:rPr lang="en-US" sz="2400" b="1" i="1" dirty="0">
                <a:solidFill>
                  <a:srgbClr val="0000FF"/>
                </a:solidFill>
                <a:latin typeface="Times New Roman" pitchFamily="18" charset="0"/>
                <a:cs typeface="Times New Roman" pitchFamily="18" charset="0"/>
              </a:rPr>
              <a:t>)</a:t>
            </a:r>
            <a:endParaRPr lang="vi-VN" sz="2400" b="1" i="1" dirty="0">
              <a:solidFill>
                <a:srgbClr val="0000FF"/>
              </a:solidFill>
              <a:latin typeface="Times New Roman" pitchFamily="18" charset="0"/>
              <a:cs typeface="Times New Roman" pitchFamily="18" charset="0"/>
            </a:endParaRPr>
          </a:p>
          <a:p>
            <a:pPr marL="853609" indent="-342900" algn="just">
              <a:lnSpc>
                <a:spcPct val="100000"/>
              </a:lnSpc>
              <a:spcBef>
                <a:spcPts val="600"/>
              </a:spcBef>
              <a:spcAft>
                <a:spcPts val="600"/>
              </a:spcAft>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sắt</a:t>
            </a:r>
            <a:r>
              <a:rPr lang="en-US" sz="2300" dirty="0">
                <a:solidFill>
                  <a:srgbClr val="0000FF"/>
                </a:solidFill>
                <a:latin typeface="Times New Roman" panose="02020603050405020304" pitchFamily="18" charset="0"/>
                <a:cs typeface="Times New Roman" panose="02020603050405020304" pitchFamily="18" charset="0"/>
              </a:rPr>
              <a:t>: </a:t>
            </a:r>
          </a:p>
          <a:p>
            <a:pPr marL="1031875" lvl="1" indent="-228600" algn="just">
              <a:lnSpc>
                <a:spcPct val="100000"/>
              </a:lnSpc>
              <a:spcBef>
                <a:spcPts val="600"/>
              </a:spcBef>
              <a:spcAft>
                <a:spcPts val="600"/>
              </a:spcAft>
              <a:buFont typeface="Wingdings" panose="05000000000000000000" pitchFamily="2" charset="2"/>
              <a:buChar char="ü"/>
            </a:pPr>
            <a:r>
              <a:rPr lang="vi-VN" sz="2200" dirty="0">
                <a:solidFill>
                  <a:srgbClr val="0000FF"/>
                </a:solidFill>
                <a:latin typeface="Times New Roman" panose="02020603050405020304" pitchFamily="18" charset="0"/>
                <a:cs typeface="Times New Roman" panose="02020603050405020304" pitchFamily="18" charset="0"/>
              </a:rPr>
              <a:t>Xây </a:t>
            </a:r>
            <a:r>
              <a:rPr lang="vi-VN" sz="2200" dirty="0" err="1">
                <a:solidFill>
                  <a:srgbClr val="0000FF"/>
                </a:solidFill>
                <a:latin typeface="Times New Roman" panose="02020603050405020304" pitchFamily="18" charset="0"/>
                <a:cs typeface="Times New Roman" panose="02020603050405020304" pitchFamily="18" charset="0"/>
              </a:rPr>
              <a:t>dựng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tuyến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đường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sắt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phương </a:t>
            </a:r>
            <a:r>
              <a:rPr lang="vi-VN" sz="2200" dirty="0" err="1">
                <a:solidFill>
                  <a:srgbClr val="0000FF"/>
                </a:solidFill>
                <a:latin typeface="Times New Roman" panose="02020603050405020304" pitchFamily="18" charset="0"/>
                <a:cs typeface="Times New Roman" panose="02020603050405020304" pitchFamily="18" charset="0"/>
              </a:rPr>
              <a:t>thức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vận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tải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chủ</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đạo</a:t>
            </a:r>
            <a:r>
              <a:rPr lang="vi-VN" sz="2200" dirty="0">
                <a:solidFill>
                  <a:srgbClr val="0000FF"/>
                </a:solidFill>
                <a:latin typeface="Times New Roman" panose="02020603050405020304" pitchFamily="18" charset="0"/>
                <a:cs typeface="Times New Roman" panose="02020603050405020304" pitchFamily="18" charset="0"/>
              </a:rPr>
              <a:t> trên </a:t>
            </a:r>
            <a:r>
              <a:rPr lang="vi-VN" sz="2200" dirty="0" err="1">
                <a:solidFill>
                  <a:srgbClr val="0000FF"/>
                </a:solidFill>
                <a:latin typeface="Times New Roman" panose="02020603050405020304" pitchFamily="18" charset="0"/>
                <a:cs typeface="Times New Roman" panose="02020603050405020304" pitchFamily="18" charset="0"/>
              </a:rPr>
              <a:t>trục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Bắc</a:t>
            </a:r>
            <a:r>
              <a:rPr lang="vi-VN" sz="2200" dirty="0">
                <a:solidFill>
                  <a:srgbClr val="0000FF"/>
                </a:solidFill>
                <a:latin typeface="Times New Roman" panose="02020603050405020304" pitchFamily="18" charset="0"/>
                <a:cs typeface="Times New Roman" panose="02020603050405020304" pitchFamily="18" charset="0"/>
              </a:rPr>
              <a:t> - Nam </a:t>
            </a:r>
            <a:r>
              <a:rPr lang="vi-VN" sz="2200" dirty="0" err="1">
                <a:solidFill>
                  <a:srgbClr val="0000FF"/>
                </a:solidFill>
                <a:latin typeface="Times New Roman" panose="02020603050405020304" pitchFamily="18" charset="0"/>
                <a:cs typeface="Times New Roman" panose="02020603050405020304" pitchFamily="18" charset="0"/>
              </a:rPr>
              <a:t>và</a:t>
            </a:r>
            <a:r>
              <a:rPr lang="vi-VN" sz="2200" dirty="0">
                <a:solidFill>
                  <a:srgbClr val="0000FF"/>
                </a:solidFill>
                <a:latin typeface="Times New Roman" panose="02020603050405020304" pitchFamily="18" charset="0"/>
                <a:cs typeface="Times New Roman" panose="02020603050405020304" pitchFamily="18" charset="0"/>
              </a:rPr>
              <a:t> trên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hành</a:t>
            </a:r>
            <a:r>
              <a:rPr lang="vi-VN" sz="2200" dirty="0">
                <a:solidFill>
                  <a:srgbClr val="0000FF"/>
                </a:solidFill>
                <a:latin typeface="Times New Roman" panose="02020603050405020304" pitchFamily="18" charset="0"/>
                <a:cs typeface="Times New Roman" panose="02020603050405020304" pitchFamily="18" charset="0"/>
              </a:rPr>
              <a:t> lang kinh </a:t>
            </a:r>
            <a:r>
              <a:rPr lang="vi-VN" sz="2200" dirty="0" err="1">
                <a:solidFill>
                  <a:srgbClr val="0000FF"/>
                </a:solidFill>
                <a:latin typeface="Times New Roman" panose="02020603050405020304" pitchFamily="18" charset="0"/>
                <a:cs typeface="Times New Roman" panose="02020603050405020304" pitchFamily="18" charset="0"/>
              </a:rPr>
              <a:t>tế</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trọng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điểm</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kết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nối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với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cảng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biển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lớn</a:t>
            </a:r>
            <a:r>
              <a:rPr lang="vi-VN" sz="2200" dirty="0">
                <a:solidFill>
                  <a:srgbClr val="0000FF"/>
                </a:solidFill>
                <a:latin typeface="Times New Roman" panose="02020603050405020304" pitchFamily="18" charset="0"/>
                <a:cs typeface="Times New Roman" panose="02020603050405020304" pitchFamily="18" charset="0"/>
              </a:rPr>
              <a:t>.</a:t>
            </a:r>
            <a:endParaRPr lang="en-US" sz="2200" dirty="0">
              <a:solidFill>
                <a:srgbClr val="0000FF"/>
              </a:solidFill>
              <a:latin typeface="Times New Roman" panose="02020603050405020304" pitchFamily="18" charset="0"/>
              <a:cs typeface="Times New Roman" panose="02020603050405020304" pitchFamily="18" charset="0"/>
            </a:endParaRPr>
          </a:p>
          <a:p>
            <a:pPr marL="1031875" lvl="1" indent="-228600" algn="just">
              <a:lnSpc>
                <a:spcPct val="100000"/>
              </a:lnSpc>
              <a:spcBef>
                <a:spcPts val="600"/>
              </a:spcBef>
              <a:spcAft>
                <a:spcPts val="600"/>
              </a:spcAft>
              <a:buFont typeface="Wingdings" panose="05000000000000000000" pitchFamily="2" charset="2"/>
              <a:buChar char="ü"/>
            </a:pPr>
            <a:r>
              <a:rPr lang="vi-VN" sz="2200" dirty="0" err="1">
                <a:solidFill>
                  <a:srgbClr val="0000FF"/>
                </a:solidFill>
                <a:latin typeface="Times New Roman" panose="02020603050405020304" pitchFamily="18" charset="0"/>
                <a:cs typeface="Times New Roman" panose="02020603050405020304" pitchFamily="18" charset="0"/>
              </a:rPr>
              <a:t>Đẩy</a:t>
            </a:r>
            <a:r>
              <a:rPr lang="vi-VN" sz="2200" dirty="0">
                <a:solidFill>
                  <a:srgbClr val="0000FF"/>
                </a:solidFill>
                <a:latin typeface="Times New Roman" panose="02020603050405020304" pitchFamily="18" charset="0"/>
                <a:cs typeface="Times New Roman" panose="02020603050405020304" pitchFamily="18" charset="0"/>
              </a:rPr>
              <a:t> nhanh xây dựng đường sắt tốc độ cao Bắc - Nam, trước mắt triển khai đầu tư đoạn Hà Nội - Vinh, Nha Trang - Thành phố Hồ </a:t>
            </a:r>
            <a:r>
              <a:rPr lang="vi-VN" sz="2200" dirty="0" err="1">
                <a:solidFill>
                  <a:srgbClr val="0000FF"/>
                </a:solidFill>
                <a:latin typeface="Times New Roman" panose="02020603050405020304" pitchFamily="18" charset="0"/>
                <a:cs typeface="Times New Roman" panose="02020603050405020304" pitchFamily="18" charset="0"/>
              </a:rPr>
              <a:t>Chí</a:t>
            </a:r>
            <a:r>
              <a:rPr lang="vi-VN" sz="2200" dirty="0">
                <a:solidFill>
                  <a:srgbClr val="0000FF"/>
                </a:solidFill>
                <a:latin typeface="Times New Roman" panose="02020603050405020304" pitchFamily="18" charset="0"/>
                <a:cs typeface="Times New Roman" panose="02020603050405020304" pitchFamily="18" charset="0"/>
              </a:rPr>
              <a:t> Minh. Xây dựng đường sắt vùng, đường sắt kết nối với cảng biển cửa ngõ quốc tế khu vực Hải Phòng - Quảng Ninh, Bà Rịa - Vũng Tàu và cửa khẩu quốc tế quan trọng; ưu tiên xây dựng mới các tuyến đường sắt Lào Cai - Hà Nội - Hải Phòng, Biên Hoà - Vũng Tàu. Đầu tư xây dựng các tuyến đường sắt đầu mối, đường sắt đô thị tại Hà Nội và Thành phố Hồ Chí Minh.</a:t>
            </a:r>
            <a:r>
              <a:rPr lang="en-US" sz="2200" dirty="0">
                <a:solidFill>
                  <a:srgbClr val="0000FF"/>
                </a:solidFill>
                <a:latin typeface="Times New Roman" panose="02020603050405020304" pitchFamily="18" charset="0"/>
                <a:cs typeface="Times New Roman" panose="02020603050405020304" pitchFamily="18" charset="0"/>
              </a:rPr>
              <a:t> </a:t>
            </a:r>
            <a:r>
              <a:rPr lang="vi-VN" sz="2200" dirty="0">
                <a:solidFill>
                  <a:srgbClr val="0000FF"/>
                </a:solidFill>
                <a:latin typeface="Times New Roman" panose="02020603050405020304" pitchFamily="18" charset="0"/>
                <a:cs typeface="Times New Roman" panose="02020603050405020304" pitchFamily="18" charset="0"/>
              </a:rPr>
              <a:t>Nghiên </a:t>
            </a:r>
            <a:r>
              <a:rPr lang="vi-VN" sz="2200" dirty="0" err="1">
                <a:solidFill>
                  <a:srgbClr val="0000FF"/>
                </a:solidFill>
                <a:latin typeface="Times New Roman" panose="02020603050405020304" pitchFamily="18" charset="0"/>
                <a:cs typeface="Times New Roman" panose="02020603050405020304" pitchFamily="18" charset="0"/>
              </a:rPr>
              <a:t>cứu</a:t>
            </a:r>
            <a:r>
              <a:rPr lang="vi-VN" sz="2200" dirty="0">
                <a:solidFill>
                  <a:srgbClr val="0000FF"/>
                </a:solidFill>
                <a:latin typeface="Times New Roman" panose="02020603050405020304" pitchFamily="18" charset="0"/>
                <a:cs typeface="Times New Roman" panose="02020603050405020304" pitchFamily="18" charset="0"/>
              </a:rPr>
              <a:t> xây </a:t>
            </a:r>
            <a:r>
              <a:rPr lang="vi-VN" sz="2200" dirty="0" err="1">
                <a:solidFill>
                  <a:srgbClr val="0000FF"/>
                </a:solidFill>
                <a:latin typeface="Times New Roman" panose="02020603050405020304" pitchFamily="18" charset="0"/>
                <a:cs typeface="Times New Roman" panose="02020603050405020304" pitchFamily="18" charset="0"/>
              </a:rPr>
              <a:t>dựng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đường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sắt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nối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phố</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Hồ</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Chí</a:t>
            </a:r>
            <a:r>
              <a:rPr lang="vi-VN" sz="2200" dirty="0">
                <a:solidFill>
                  <a:srgbClr val="0000FF"/>
                </a:solidFill>
                <a:latin typeface="Times New Roman" panose="02020603050405020304" pitchFamily="18" charset="0"/>
                <a:cs typeface="Times New Roman" panose="02020603050405020304" pitchFamily="18" charset="0"/>
              </a:rPr>
              <a:t> Minh - </a:t>
            </a:r>
            <a:r>
              <a:rPr lang="vi-VN" sz="2200" dirty="0" err="1">
                <a:solidFill>
                  <a:srgbClr val="0000FF"/>
                </a:solidFill>
                <a:latin typeface="Times New Roman" panose="02020603050405020304" pitchFamily="18" charset="0"/>
                <a:cs typeface="Times New Roman" panose="02020603050405020304" pitchFamily="18" charset="0"/>
              </a:rPr>
              <a:t>Cần</a:t>
            </a:r>
            <a:r>
              <a:rPr lang="vi-VN" sz="2200" dirty="0">
                <a:solidFill>
                  <a:srgbClr val="0000FF"/>
                </a:solidFill>
                <a:latin typeface="Times New Roman" panose="02020603050405020304" pitchFamily="18" charset="0"/>
                <a:cs typeface="Times New Roman" panose="02020603050405020304" pitchFamily="18" charset="0"/>
              </a:rPr>
              <a:t> Thơ, </a:t>
            </a:r>
            <a:r>
              <a:rPr lang="vi-VN" sz="2200" dirty="0" err="1">
                <a:solidFill>
                  <a:srgbClr val="0000FF"/>
                </a:solidFill>
                <a:latin typeface="Times New Roman" panose="02020603050405020304" pitchFamily="18" charset="0"/>
                <a:cs typeface="Times New Roman" panose="02020603050405020304" pitchFamily="18" charset="0"/>
              </a:rPr>
              <a:t>đường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sắt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kết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nối</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cảng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hàng</a:t>
            </a:r>
            <a:r>
              <a:rPr lang="vi-VN" sz="2200" dirty="0">
                <a:solidFill>
                  <a:srgbClr val="0000FF"/>
                </a:solidFill>
                <a:latin typeface="Times New Roman" panose="02020603050405020304" pitchFamily="18" charset="0"/>
                <a:cs typeface="Times New Roman" panose="02020603050405020304" pitchFamily="18" charset="0"/>
              </a:rPr>
              <a:t> không </a:t>
            </a:r>
            <a:r>
              <a:rPr lang="vi-VN" sz="2200" dirty="0" err="1">
                <a:solidFill>
                  <a:srgbClr val="0000FF"/>
                </a:solidFill>
                <a:latin typeface="Times New Roman" panose="02020603050405020304" pitchFamily="18" charset="0"/>
                <a:cs typeface="Times New Roman" panose="02020603050405020304" pitchFamily="18" charset="0"/>
              </a:rPr>
              <a:t>quốc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tế</a:t>
            </a:r>
            <a:r>
              <a:rPr lang="vi-VN" sz="2200" dirty="0">
                <a:solidFill>
                  <a:srgbClr val="0000FF"/>
                </a:solidFill>
                <a:latin typeface="Times New Roman" panose="02020603050405020304" pitchFamily="18" charset="0"/>
                <a:cs typeface="Times New Roman" panose="02020603050405020304" pitchFamily="18" charset="0"/>
              </a:rPr>
              <a:t> Long </a:t>
            </a:r>
            <a:r>
              <a:rPr lang="vi-VN" sz="2200" dirty="0" err="1">
                <a:solidFill>
                  <a:srgbClr val="0000FF"/>
                </a:solidFill>
                <a:latin typeface="Times New Roman" panose="02020603050405020304" pitchFamily="18" charset="0"/>
                <a:cs typeface="Times New Roman" panose="02020603050405020304" pitchFamily="18" charset="0"/>
              </a:rPr>
              <a:t>Thành</a:t>
            </a:r>
            <a:r>
              <a:rPr lang="vi-VN" sz="2200" dirty="0">
                <a:solidFill>
                  <a:srgbClr val="0000FF"/>
                </a:solidFill>
                <a:latin typeface="Times New Roman" panose="02020603050405020304" pitchFamily="18" charset="0"/>
                <a:cs typeface="Times New Roman" panose="02020603050405020304" pitchFamily="18" charset="0"/>
              </a:rPr>
              <a:t>. </a:t>
            </a:r>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36457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14830" y="985983"/>
            <a:ext cx="10857540" cy="4882058"/>
          </a:xfrm>
        </p:spPr>
        <p:txBody>
          <a:bodyPr>
            <a:noAutofit/>
          </a:bodyPr>
          <a:lstStyle/>
          <a:p>
            <a:pPr algn="just">
              <a:lnSpc>
                <a:spcPct val="100000"/>
              </a:lnSpc>
              <a:spcBef>
                <a:spcPts val="300"/>
              </a:spcBef>
              <a:spcAft>
                <a:spcPts val="300"/>
              </a:spcAft>
              <a:buFont typeface="Wingdings" panose="05000000000000000000" pitchFamily="2" charset="2"/>
              <a:buChar char="v"/>
            </a:pP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Về</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hạ</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tầng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giao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thông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tiếp</a:t>
            </a:r>
            <a:r>
              <a:rPr lang="en-US" sz="2400" b="1" i="1" dirty="0">
                <a:solidFill>
                  <a:srgbClr val="0000FF"/>
                </a:solidFill>
                <a:latin typeface="Times New Roman" pitchFamily="18" charset="0"/>
                <a:cs typeface="Times New Roman" pitchFamily="18" charset="0"/>
              </a:rPr>
              <a:t>)</a:t>
            </a:r>
            <a:endParaRPr lang="vi-VN" sz="2400" b="1" i="1" dirty="0">
              <a:solidFill>
                <a:srgbClr val="0000FF"/>
              </a:solidFill>
              <a:latin typeface="Times New Roman" pitchFamily="18" charset="0"/>
              <a:cs typeface="Times New Roman" pitchFamily="18" charset="0"/>
            </a:endParaRPr>
          </a:p>
          <a:p>
            <a:pPr marL="853609" indent="-342900" algn="just">
              <a:lnSpc>
                <a:spcPct val="100000"/>
              </a:lnSpc>
              <a:spcBef>
                <a:spcPts val="600"/>
              </a:spcBef>
              <a:spcAft>
                <a:spcPts val="600"/>
              </a:spcAft>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biển</a:t>
            </a:r>
            <a:r>
              <a:rPr lang="en-US" sz="2300" dirty="0">
                <a:solidFill>
                  <a:srgbClr val="0000FF"/>
                </a:solidFill>
                <a:latin typeface="Times New Roman" panose="02020603050405020304" pitchFamily="18" charset="0"/>
                <a:cs typeface="Times New Roman" panose="02020603050405020304" pitchFamily="18" charset="0"/>
              </a:rPr>
              <a:t>: </a:t>
            </a:r>
            <a:r>
              <a:rPr lang="vi-VN" sz="2300" dirty="0">
                <a:solidFill>
                  <a:srgbClr val="0000FF"/>
                </a:solidFill>
                <a:latin typeface="Times New Roman" panose="02020603050405020304" pitchFamily="18" charset="0"/>
                <a:cs typeface="Times New Roman" panose="02020603050405020304" pitchFamily="18" charset="0"/>
              </a:rPr>
              <a:t>Nâng cấp, xây dựng các cảng biển cửa ngõ có chức năng trung chuyển container quốc tế tại Lạch Huyện (Hải Phòng) và Cái Mép - Thị Vải (Bà Rịa - Vũng Tàu). </a:t>
            </a:r>
            <a:r>
              <a:rPr lang="en-US" sz="2300" dirty="0" err="1">
                <a:solidFill>
                  <a:srgbClr val="0000FF"/>
                </a:solidFill>
                <a:latin typeface="Times New Roman" panose="02020603050405020304" pitchFamily="18" charset="0"/>
                <a:cs typeface="Times New Roman" panose="02020603050405020304" pitchFamily="18" charset="0"/>
              </a:rPr>
              <a:t>Nghiên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cứu</a:t>
            </a:r>
            <a:r>
              <a:rPr lang="en-US" sz="2300" dirty="0">
                <a:solidFill>
                  <a:srgbClr val="0000FF"/>
                </a:solidFill>
                <a:latin typeface="Times New Roman" panose="02020603050405020304" pitchFamily="18" charset="0"/>
                <a:cs typeface="Times New Roman" panose="02020603050405020304" pitchFamily="18" charset="0"/>
              </a:rPr>
              <a:t> x</a:t>
            </a:r>
            <a:r>
              <a:rPr lang="vi-VN" sz="2300" dirty="0">
                <a:solidFill>
                  <a:srgbClr val="0000FF"/>
                </a:solidFill>
                <a:latin typeface="Times New Roman" panose="02020603050405020304" pitchFamily="18" charset="0"/>
                <a:cs typeface="Times New Roman" panose="02020603050405020304" pitchFamily="18" charset="0"/>
              </a:rPr>
              <a:t>ây dựng cảng trung chuyển quốc tế Cần Giờ, Thành phố Hồ Chí Minh.</a:t>
            </a:r>
            <a:endParaRPr lang="en-US" sz="2300" dirty="0">
              <a:solidFill>
                <a:srgbClr val="0000FF"/>
              </a:solidFill>
              <a:latin typeface="Times New Roman" panose="02020603050405020304" pitchFamily="18" charset="0"/>
              <a:cs typeface="Times New Roman" panose="02020603050405020304" pitchFamily="18" charset="0"/>
            </a:endParaRPr>
          </a:p>
          <a:p>
            <a:pPr marL="853609" indent="-342900" algn="just">
              <a:lnSpc>
                <a:spcPct val="100000"/>
              </a:lnSpc>
              <a:spcBef>
                <a:spcPts val="600"/>
              </a:spcBef>
              <a:spcAft>
                <a:spcPts val="600"/>
              </a:spcAft>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hàng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không</a:t>
            </a:r>
            <a:r>
              <a:rPr lang="en-US" sz="2300" dirty="0">
                <a:solidFill>
                  <a:srgbClr val="0000FF"/>
                </a:solidFill>
                <a:latin typeface="Times New Roman" panose="02020603050405020304" pitchFamily="18" charset="0"/>
                <a:cs typeface="Times New Roman" panose="02020603050405020304" pitchFamily="18" charset="0"/>
              </a:rPr>
              <a:t>: </a:t>
            </a:r>
            <a:r>
              <a:rPr lang="vi-VN" sz="2300" dirty="0">
                <a:solidFill>
                  <a:srgbClr val="0000FF"/>
                </a:solidFill>
                <a:latin typeface="Times New Roman" panose="02020603050405020304" pitchFamily="18" charset="0"/>
                <a:cs typeface="Times New Roman" panose="02020603050405020304" pitchFamily="18" charset="0"/>
              </a:rPr>
              <a:t>Đầu tư xây dựng cảng hàng không quốc tế Long Thành; tập trung mở rộng, nâng cấp các cảng hàng không quốc tế lớn đóng vai trò đầu mối: Nội Bài, Tân Sơn Nhất; mở rộng các cảng hàng không quốc tế gắn với các vùng </a:t>
            </a:r>
            <a:r>
              <a:rPr lang="vi-VN" sz="2300" dirty="0" err="1">
                <a:solidFill>
                  <a:srgbClr val="0000FF"/>
                </a:solidFill>
                <a:latin typeface="Times New Roman" panose="02020603050405020304" pitchFamily="18" charset="0"/>
                <a:cs typeface="Times New Roman" panose="02020603050405020304" pitchFamily="18" charset="0"/>
              </a:rPr>
              <a:t>động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lực</a:t>
            </a:r>
            <a:r>
              <a:rPr lang="en-US" sz="2300" dirty="0">
                <a:solidFill>
                  <a:srgbClr val="0000FF"/>
                </a:solidFill>
                <a:latin typeface="Times New Roman" panose="02020603050405020304" pitchFamily="18" charset="0"/>
                <a:cs typeface="Times New Roman" panose="02020603050405020304" pitchFamily="18" charset="0"/>
              </a:rPr>
              <a:t> </a:t>
            </a:r>
            <a:r>
              <a:rPr lang="vi-VN" sz="2300" dirty="0">
                <a:solidFill>
                  <a:srgbClr val="0000FF"/>
                </a:solidFill>
                <a:latin typeface="Times New Roman" panose="02020603050405020304" pitchFamily="18" charset="0"/>
                <a:cs typeface="Times New Roman" panose="02020603050405020304" pitchFamily="18" charset="0"/>
              </a:rPr>
              <a:t>như Vân </a:t>
            </a:r>
            <a:r>
              <a:rPr lang="vi-VN" sz="2300" dirty="0" err="1">
                <a:solidFill>
                  <a:srgbClr val="0000FF"/>
                </a:solidFill>
                <a:latin typeface="Times New Roman" panose="02020603050405020304" pitchFamily="18" charset="0"/>
                <a:cs typeface="Times New Roman" panose="02020603050405020304" pitchFamily="18" charset="0"/>
              </a:rPr>
              <a:t>Đồn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Cát</a:t>
            </a:r>
            <a:r>
              <a:rPr lang="vi-VN" sz="2300" dirty="0">
                <a:solidFill>
                  <a:srgbClr val="0000FF"/>
                </a:solidFill>
                <a:latin typeface="Times New Roman" panose="02020603050405020304" pitchFamily="18" charset="0"/>
                <a:cs typeface="Times New Roman" panose="02020603050405020304" pitchFamily="18" charset="0"/>
              </a:rPr>
              <a:t> Bi, Chu Lai, Cam Ranh, </a:t>
            </a:r>
            <a:r>
              <a:rPr lang="vi-VN" sz="2300" dirty="0" err="1">
                <a:solidFill>
                  <a:srgbClr val="0000FF"/>
                </a:solidFill>
                <a:latin typeface="Times New Roman" panose="02020603050405020304" pitchFamily="18" charset="0"/>
                <a:cs typeface="Times New Roman" panose="02020603050405020304" pitchFamily="18" charset="0"/>
              </a:rPr>
              <a:t>Cần</a:t>
            </a:r>
            <a:r>
              <a:rPr lang="vi-VN" sz="2300" dirty="0">
                <a:solidFill>
                  <a:srgbClr val="0000FF"/>
                </a:solidFill>
                <a:latin typeface="Times New Roman" panose="02020603050405020304" pitchFamily="18" charset="0"/>
                <a:cs typeface="Times New Roman" panose="02020603050405020304" pitchFamily="18" charset="0"/>
              </a:rPr>
              <a:t> Thơ, </a:t>
            </a:r>
            <a:r>
              <a:rPr lang="vi-VN" sz="2300" dirty="0" err="1">
                <a:solidFill>
                  <a:srgbClr val="0000FF"/>
                </a:solidFill>
                <a:latin typeface="Times New Roman" panose="02020603050405020304" pitchFamily="18" charset="0"/>
                <a:cs typeface="Times New Roman" panose="02020603050405020304" pitchFamily="18" charset="0"/>
              </a:rPr>
              <a:t>Phú</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a:t>
            </a:r>
            <a:endParaRPr lang="en-US" sz="2300" dirty="0">
              <a:solidFill>
                <a:srgbClr val="0000FF"/>
              </a:solidFill>
              <a:latin typeface="Times New Roman" panose="02020603050405020304" pitchFamily="18" charset="0"/>
              <a:cs typeface="Times New Roman" panose="02020603050405020304" pitchFamily="18" charset="0"/>
            </a:endParaRPr>
          </a:p>
          <a:p>
            <a:pPr marL="853609" indent="-342900" algn="just">
              <a:lnSpc>
                <a:spcPct val="100000"/>
              </a:lnSpc>
              <a:spcBef>
                <a:spcPts val="600"/>
              </a:spcBef>
              <a:spcAft>
                <a:spcPts val="600"/>
              </a:spcAft>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thủy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nội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địa</a:t>
            </a:r>
            <a:r>
              <a:rPr lang="en-US" sz="2300" dirty="0">
                <a:solidFill>
                  <a:srgbClr val="0000FF"/>
                </a:solidFill>
                <a:latin typeface="Times New Roman" panose="02020603050405020304" pitchFamily="18" charset="0"/>
                <a:cs typeface="Times New Roman" panose="02020603050405020304" pitchFamily="18" charset="0"/>
              </a:rPr>
              <a:t>: </a:t>
            </a:r>
            <a:r>
              <a:rPr lang="vi-VN" sz="2300" dirty="0">
                <a:solidFill>
                  <a:srgbClr val="0000FF"/>
                </a:solidFill>
                <a:latin typeface="Times New Roman" panose="02020603050405020304" pitchFamily="18" charset="0"/>
                <a:cs typeface="Times New Roman" panose="02020603050405020304" pitchFamily="18" charset="0"/>
              </a:rPr>
              <a:t>Đầu tư, nâng cấp đồng bộ các tuyến sông chính để vận tải hàng hóa, container, hàng hoá chuyên dụng, khối lượng lớn trên các tuyến đường thuỷ nội địa tại vùng đồng bằng sông Hồng và vùng đồng bằng sông Cửu Long. Đầu tư và khai thác hiệu quả hành lang vận tải ven biển từ Quảng Ninh đến Kiên Giang.</a:t>
            </a:r>
            <a:endParaRPr lang="en-US" sz="23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0249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576303" y="985983"/>
            <a:ext cx="10826803" cy="4882058"/>
          </a:xfrm>
        </p:spPr>
        <p:txBody>
          <a:bodyPr>
            <a:noAutofit/>
          </a:bodyPr>
          <a:lstStyle/>
          <a:p>
            <a:pPr algn="just">
              <a:lnSpc>
                <a:spcPct val="100000"/>
              </a:lnSpc>
              <a:spcBef>
                <a:spcPts val="400"/>
              </a:spcBef>
              <a:spcAft>
                <a:spcPts val="400"/>
              </a:spcAft>
              <a:buFont typeface="Wingdings" panose="05000000000000000000" pitchFamily="2" charset="2"/>
              <a:buChar char="v"/>
            </a:pP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Về</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hạ</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tầng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năng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lượng</a:t>
            </a:r>
            <a:endParaRPr lang="vi-VN"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000" dirty="0" err="1">
                <a:solidFill>
                  <a:srgbClr val="0000FF"/>
                </a:solidFill>
                <a:latin typeface="Times New Roman" panose="02020603050405020304" pitchFamily="18" charset="0"/>
                <a:cs typeface="Times New Roman" panose="02020603050405020304" pitchFamily="18" charset="0"/>
              </a:rPr>
              <a:t>Phát</a:t>
            </a:r>
            <a:r>
              <a:rPr lang="vi-VN" sz="2000" dirty="0">
                <a:solidFill>
                  <a:srgbClr val="0000FF"/>
                </a:solidFill>
                <a:latin typeface="Times New Roman" panose="02020603050405020304" pitchFamily="18" charset="0"/>
                <a:cs typeface="Times New Roman" panose="02020603050405020304" pitchFamily="18" charset="0"/>
              </a:rPr>
              <a:t> triển hạ tầng năng lượng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yêu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cầu</a:t>
            </a:r>
            <a:r>
              <a:rPr lang="en-US" sz="2000" dirty="0">
                <a:solidFill>
                  <a:srgbClr val="0000FF"/>
                </a:solidFill>
                <a:latin typeface="Times New Roman" panose="02020603050405020304" pitchFamily="18" charset="0"/>
                <a:cs typeface="Times New Roman" panose="02020603050405020304" pitchFamily="18" charset="0"/>
              </a:rPr>
              <a:t> b</a:t>
            </a:r>
            <a:r>
              <a:rPr lang="vi-VN" sz="2000" dirty="0">
                <a:solidFill>
                  <a:srgbClr val="0000FF"/>
                </a:solidFill>
                <a:latin typeface="Times New Roman" panose="02020603050405020304" pitchFamily="18" charset="0"/>
                <a:cs typeface="Times New Roman" panose="02020603050405020304" pitchFamily="18" charset="0"/>
              </a:rPr>
              <a:t>ảo đảm vững chắc an ninh năng lượng quốc gia, </a:t>
            </a:r>
            <a:r>
              <a:rPr lang="vi-VN" sz="2000" dirty="0" err="1">
                <a:solidFill>
                  <a:srgbClr val="0000FF"/>
                </a:solidFill>
                <a:latin typeface="Times New Roman" panose="02020603050405020304" pitchFamily="18" charset="0"/>
                <a:cs typeface="Times New Roman" panose="02020603050405020304" pitchFamily="18" charset="0"/>
              </a:rPr>
              <a:t>phấn</a:t>
            </a:r>
            <a:r>
              <a:rPr lang="vi-VN" sz="2000" dirty="0">
                <a:solidFill>
                  <a:srgbClr val="0000FF"/>
                </a:solidFill>
                <a:latin typeface="Times New Roman" panose="02020603050405020304" pitchFamily="18" charset="0"/>
                <a:cs typeface="Times New Roman" panose="02020603050405020304" pitchFamily="18" charset="0"/>
              </a:rPr>
              <a:t> đấu thực hiện mục tiêu phát thải ròng của quốc gia bằng “0” vào năm 2050.</a:t>
            </a:r>
            <a:endParaRPr lang="en-US" sz="20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chuyển đổi năng lượng theo hướng sử dụng nguồn nhiên liệu xanh, </a:t>
            </a:r>
            <a:r>
              <a:rPr lang="vi-VN" sz="2000" dirty="0" err="1">
                <a:solidFill>
                  <a:srgbClr val="0000FF"/>
                </a:solidFill>
                <a:latin typeface="Times New Roman" panose="02020603050405020304" pitchFamily="18" charset="0"/>
                <a:cs typeface="Times New Roman" panose="02020603050405020304" pitchFamily="18" charset="0"/>
              </a:rPr>
              <a:t>sạch</a:t>
            </a:r>
            <a:r>
              <a:rPr lang="vi-VN"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N</a:t>
            </a:r>
            <a:r>
              <a:rPr lang="vi-VN" sz="2000" dirty="0" err="1">
                <a:solidFill>
                  <a:srgbClr val="0000FF"/>
                </a:solidFill>
                <a:latin typeface="Times New Roman" panose="02020603050405020304" pitchFamily="18" charset="0"/>
                <a:cs typeface="Times New Roman" panose="02020603050405020304" pitchFamily="18" charset="0"/>
              </a:rPr>
              <a:t>âng</a:t>
            </a:r>
            <a:r>
              <a:rPr lang="vi-VN" sz="2000" dirty="0">
                <a:solidFill>
                  <a:srgbClr val="0000FF"/>
                </a:solidFill>
                <a:latin typeface="Times New Roman" panose="02020603050405020304" pitchFamily="18" charset="0"/>
                <a:cs typeface="Times New Roman" panose="02020603050405020304" pitchFamily="18" charset="0"/>
              </a:rPr>
              <a:t> tỷ trọng năng lượng tái tạo trong tổng cung năng lượng sơ cấp. </a:t>
            </a:r>
            <a:endParaRPr lang="en-US" sz="20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000" dirty="0" err="1">
                <a:solidFill>
                  <a:srgbClr val="0000FF"/>
                </a:solidFill>
                <a:latin typeface="Times New Roman" panose="02020603050405020304" pitchFamily="18" charset="0"/>
                <a:cs typeface="Times New Roman" panose="02020603050405020304" pitchFamily="18" charset="0"/>
              </a:rPr>
              <a:t>Đẩy</a:t>
            </a:r>
            <a:r>
              <a:rPr lang="vi-VN" sz="2000" dirty="0">
                <a:solidFill>
                  <a:srgbClr val="0000FF"/>
                </a:solidFill>
                <a:latin typeface="Times New Roman" panose="02020603050405020304" pitchFamily="18" charset="0"/>
                <a:cs typeface="Times New Roman" panose="02020603050405020304" pitchFamily="18" charset="0"/>
              </a:rPr>
              <a:t> mạnh công tác tìm kiếm, thăm dò nhằm gia tăng trữ lượng và sản lượng khai thác </a:t>
            </a:r>
            <a:r>
              <a:rPr lang="vi-VN" sz="2000" dirty="0" err="1">
                <a:solidFill>
                  <a:srgbClr val="0000FF"/>
                </a:solidFill>
                <a:latin typeface="Times New Roman" panose="02020603050405020304" pitchFamily="18" charset="0"/>
                <a:cs typeface="Times New Roman" panose="02020603050405020304" pitchFamily="18" charset="0"/>
              </a:rPr>
              <a:t>dầu</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khí</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nghiệp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khí</a:t>
            </a:r>
            <a:r>
              <a:rPr lang="en-US" sz="2000" dirty="0">
                <a:solidFill>
                  <a:srgbClr val="0000FF"/>
                </a:solidFill>
                <a:latin typeface="Times New Roman" panose="02020603050405020304" pitchFamily="18" charset="0"/>
                <a:cs typeface="Times New Roman" panose="02020603050405020304" pitchFamily="18" charset="0"/>
              </a:rPr>
              <a:t>;</a:t>
            </a:r>
            <a:r>
              <a:rPr lang="vi-VN" sz="2000" dirty="0">
                <a:solidFill>
                  <a:srgbClr val="0000FF"/>
                </a:solidFill>
                <a:latin typeface="Times New Roman" panose="02020603050405020304" pitchFamily="18" charset="0"/>
                <a:cs typeface="Times New Roman" panose="02020603050405020304" pitchFamily="18" charset="0"/>
              </a:rPr>
              <a:t> nghiên cứu đầu tư hạ tầng kỹ thuật phục vụ nhập khẩu và tiêu thụ khí tự nhiên hoá lỏng (LNG). </a:t>
            </a:r>
            <a:endParaRPr lang="en-US" sz="2000"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400"/>
              </a:spcBef>
              <a:spcAft>
                <a:spcPts val="400"/>
              </a:spcAft>
              <a:buFont typeface="Wingdings" panose="05000000000000000000" pitchFamily="2" charset="2"/>
              <a:buChar char="v"/>
            </a:pPr>
            <a:r>
              <a:rPr lang="en-US" b="1" i="1" dirty="0" err="1">
                <a:solidFill>
                  <a:srgbClr val="0000FF"/>
                </a:solidFill>
                <a:latin typeface="Times New Roman" pitchFamily="18" charset="0"/>
                <a:cs typeface="Times New Roman" pitchFamily="18" charset="0"/>
              </a:rPr>
              <a:t>Về</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hạ</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tầng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thông</a:t>
            </a:r>
            <a:r>
              <a:rPr lang="en-US" b="1" i="1" dirty="0">
                <a:solidFill>
                  <a:srgbClr val="0000FF"/>
                </a:solidFill>
                <a:latin typeface="Times New Roman" pitchFamily="18" charset="0"/>
                <a:cs typeface="Times New Roman" pitchFamily="18" charset="0"/>
              </a:rPr>
              <a:t> tin, </a:t>
            </a:r>
            <a:r>
              <a:rPr lang="en-US" b="1" i="1" dirty="0" err="1">
                <a:solidFill>
                  <a:srgbClr val="0000FF"/>
                </a:solidFill>
                <a:latin typeface="Times New Roman" pitchFamily="18" charset="0"/>
                <a:cs typeface="Times New Roman" pitchFamily="18" charset="0"/>
              </a:rPr>
              <a:t>truyền</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thông</a:t>
            </a:r>
            <a:endParaRPr lang="vi-VN"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000" dirty="0" err="1">
                <a:solidFill>
                  <a:srgbClr val="0000FF"/>
                </a:solidFill>
                <a:latin typeface="Times New Roman" panose="02020603050405020304" pitchFamily="18" charset="0"/>
                <a:cs typeface="Times New Roman" panose="02020603050405020304" pitchFamily="18" charset="0"/>
              </a:rPr>
              <a:t>Phát</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triển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hạ</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tầng</a:t>
            </a:r>
            <a:r>
              <a:rPr lang="vi-VN" sz="2000" dirty="0">
                <a:solidFill>
                  <a:srgbClr val="0000FF"/>
                </a:solidFill>
                <a:latin typeface="Times New Roman" panose="02020603050405020304" pitchFamily="18" charset="0"/>
                <a:cs typeface="Times New Roman" panose="02020603050405020304" pitchFamily="18" charset="0"/>
              </a:rPr>
              <a:t> thông tin </a:t>
            </a:r>
            <a:r>
              <a:rPr lang="vi-VN" sz="2000" dirty="0" err="1">
                <a:solidFill>
                  <a:srgbClr val="0000FF"/>
                </a:solidFill>
                <a:latin typeface="Times New Roman" panose="02020603050405020304" pitchFamily="18" charset="0"/>
                <a:cs typeface="Times New Roman" panose="02020603050405020304" pitchFamily="18" charset="0"/>
              </a:rPr>
              <a:t>và</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truyền</a:t>
            </a:r>
            <a:r>
              <a:rPr lang="vi-VN" sz="2000" dirty="0">
                <a:solidFill>
                  <a:srgbClr val="0000FF"/>
                </a:solidFill>
                <a:latin typeface="Times New Roman" panose="02020603050405020304" pitchFamily="18" charset="0"/>
                <a:cs typeface="Times New Roman" panose="02020603050405020304" pitchFamily="18" charset="0"/>
              </a:rPr>
              <a:t> thông </a:t>
            </a:r>
            <a:r>
              <a:rPr lang="vi-VN" sz="2000" dirty="0" err="1">
                <a:solidFill>
                  <a:srgbClr val="0000FF"/>
                </a:solidFill>
                <a:latin typeface="Times New Roman" panose="02020603050405020304" pitchFamily="18" charset="0"/>
                <a:cs typeface="Times New Roman" panose="02020603050405020304" pitchFamily="18" charset="0"/>
              </a:rPr>
              <a:t>đồng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bộ</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hiện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đại</a:t>
            </a:r>
            <a:r>
              <a:rPr lang="vi-VN" sz="2000" dirty="0">
                <a:solidFill>
                  <a:srgbClr val="0000FF"/>
                </a:solidFill>
                <a:latin typeface="Times New Roman" panose="02020603050405020304" pitchFamily="18" charset="0"/>
                <a:cs typeface="Times New Roman" panose="02020603050405020304" pitchFamily="18" charset="0"/>
              </a:rPr>
              <a:t> trên cơ </a:t>
            </a:r>
            <a:r>
              <a:rPr lang="vi-VN" sz="2000" dirty="0" err="1">
                <a:solidFill>
                  <a:srgbClr val="0000FF"/>
                </a:solidFill>
                <a:latin typeface="Times New Roman" panose="02020603050405020304" pitchFamily="18" charset="0"/>
                <a:cs typeface="Times New Roman" panose="02020603050405020304" pitchFamily="18" charset="0"/>
              </a:rPr>
              <a:t>sở</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ứng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dụng</a:t>
            </a:r>
            <a:r>
              <a:rPr lang="vi-VN" sz="2000" dirty="0">
                <a:solidFill>
                  <a:srgbClr val="0000FF"/>
                </a:solidFill>
                <a:latin typeface="Times New Roman" panose="02020603050405020304" pitchFamily="18" charset="0"/>
                <a:cs typeface="Times New Roman" panose="02020603050405020304" pitchFamily="18" charset="0"/>
              </a:rPr>
              <a:t> công </a:t>
            </a:r>
            <a:r>
              <a:rPr lang="vi-VN" sz="2000" dirty="0" err="1">
                <a:solidFill>
                  <a:srgbClr val="0000FF"/>
                </a:solidFill>
                <a:latin typeface="Times New Roman" panose="02020603050405020304" pitchFamily="18" charset="0"/>
                <a:cs typeface="Times New Roman" panose="02020603050405020304" pitchFamily="18" charset="0"/>
              </a:rPr>
              <a:t>nghệ</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tiên </a:t>
            </a:r>
            <a:r>
              <a:rPr lang="vi-VN" sz="2000" dirty="0" err="1">
                <a:solidFill>
                  <a:srgbClr val="0000FF"/>
                </a:solidFill>
                <a:latin typeface="Times New Roman" panose="02020603050405020304" pitchFamily="18" charset="0"/>
                <a:cs typeface="Times New Roman" panose="02020603050405020304" pitchFamily="18" charset="0"/>
              </a:rPr>
              <a:t>tiến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bảo</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đảm</a:t>
            </a:r>
            <a:r>
              <a:rPr lang="vi-VN" sz="2000" dirty="0">
                <a:solidFill>
                  <a:srgbClr val="0000FF"/>
                </a:solidFill>
                <a:latin typeface="Times New Roman" panose="02020603050405020304" pitchFamily="18" charset="0"/>
                <a:cs typeface="Times New Roman" panose="02020603050405020304" pitchFamily="18" charset="0"/>
              </a:rPr>
              <a:t> an </a:t>
            </a:r>
            <a:r>
              <a:rPr lang="vi-VN" sz="2000" dirty="0" err="1">
                <a:solidFill>
                  <a:srgbClr val="0000FF"/>
                </a:solidFill>
                <a:latin typeface="Times New Roman" panose="02020603050405020304" pitchFamily="18" charset="0"/>
                <a:cs typeface="Times New Roman" panose="02020603050405020304" pitchFamily="18" charset="0"/>
              </a:rPr>
              <a:t>toàn</a:t>
            </a:r>
            <a:r>
              <a:rPr lang="vi-VN" sz="2000" dirty="0">
                <a:solidFill>
                  <a:srgbClr val="0000FF"/>
                </a:solidFill>
                <a:latin typeface="Times New Roman" panose="02020603050405020304" pitchFamily="18" charset="0"/>
                <a:cs typeface="Times New Roman" panose="02020603050405020304" pitchFamily="18" charset="0"/>
              </a:rPr>
              <a:t> thông tin </a:t>
            </a:r>
            <a:r>
              <a:rPr lang="vi-VN" sz="2000" dirty="0" err="1">
                <a:solidFill>
                  <a:srgbClr val="0000FF"/>
                </a:solidFill>
                <a:latin typeface="Times New Roman" panose="02020603050405020304" pitchFamily="18" charset="0"/>
                <a:cs typeface="Times New Roman" panose="02020603050405020304" pitchFamily="18" charset="0"/>
              </a:rPr>
              <a:t>mạng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đáp</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ứng</a:t>
            </a:r>
            <a:r>
              <a:rPr lang="vi-VN" sz="2000" dirty="0">
                <a:solidFill>
                  <a:srgbClr val="0000FF"/>
                </a:solidFill>
                <a:latin typeface="Times New Roman" panose="02020603050405020304" pitchFamily="18" charset="0"/>
                <a:cs typeface="Times New Roman" panose="02020603050405020304" pitchFamily="18" charset="0"/>
              </a:rPr>
              <a:t> yêu </a:t>
            </a:r>
            <a:r>
              <a:rPr lang="vi-VN" sz="2000" dirty="0" err="1">
                <a:solidFill>
                  <a:srgbClr val="0000FF"/>
                </a:solidFill>
                <a:latin typeface="Times New Roman" panose="02020603050405020304" pitchFamily="18" charset="0"/>
                <a:cs typeface="Times New Roman" panose="02020603050405020304" pitchFamily="18" charset="0"/>
              </a:rPr>
              <a:t>cầu</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ứng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dụng</a:t>
            </a:r>
            <a:r>
              <a:rPr lang="vi-VN" sz="2000" dirty="0">
                <a:solidFill>
                  <a:srgbClr val="0000FF"/>
                </a:solidFill>
                <a:latin typeface="Times New Roman" panose="02020603050405020304" pitchFamily="18" charset="0"/>
                <a:cs typeface="Times New Roman" panose="02020603050405020304" pitchFamily="18" charset="0"/>
              </a:rPr>
              <a:t> công </a:t>
            </a:r>
            <a:r>
              <a:rPr lang="vi-VN" sz="2000" dirty="0" err="1">
                <a:solidFill>
                  <a:srgbClr val="0000FF"/>
                </a:solidFill>
                <a:latin typeface="Times New Roman" panose="02020603050405020304" pitchFamily="18" charset="0"/>
                <a:cs typeface="Times New Roman" panose="02020603050405020304" pitchFamily="18" charset="0"/>
              </a:rPr>
              <a:t>nghệ</a:t>
            </a:r>
            <a:r>
              <a:rPr lang="vi-VN" sz="2000" dirty="0">
                <a:solidFill>
                  <a:srgbClr val="0000FF"/>
                </a:solidFill>
                <a:latin typeface="Times New Roman" panose="02020603050405020304" pitchFamily="18" charset="0"/>
                <a:cs typeface="Times New Roman" panose="02020603050405020304" pitchFamily="18" charset="0"/>
              </a:rPr>
              <a:t> thông tin, </a:t>
            </a:r>
            <a:r>
              <a:rPr lang="vi-VN" sz="2000" dirty="0" err="1">
                <a:solidFill>
                  <a:srgbClr val="0000FF"/>
                </a:solidFill>
                <a:latin typeface="Times New Roman" panose="02020603050405020304" pitchFamily="18" charset="0"/>
                <a:cs typeface="Times New Roman" panose="02020603050405020304" pitchFamily="18" charset="0"/>
              </a:rPr>
              <a:t>chuyển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đổi</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trong xây </a:t>
            </a:r>
            <a:r>
              <a:rPr lang="vi-VN" sz="2000" dirty="0" err="1">
                <a:solidFill>
                  <a:srgbClr val="0000FF"/>
                </a:solidFill>
                <a:latin typeface="Times New Roman" panose="02020603050405020304" pitchFamily="18" charset="0"/>
                <a:cs typeface="Times New Roman" panose="02020603050405020304" pitchFamily="18" charset="0"/>
              </a:rPr>
              <a:t>dựng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chính</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phủ</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kinh </a:t>
            </a:r>
            <a:r>
              <a:rPr lang="vi-VN" sz="2000" dirty="0" err="1">
                <a:solidFill>
                  <a:srgbClr val="0000FF"/>
                </a:solidFill>
                <a:latin typeface="Times New Roman" panose="02020603050405020304" pitchFamily="18" charset="0"/>
                <a:cs typeface="Times New Roman" panose="02020603050405020304" pitchFamily="18" charset="0"/>
              </a:rPr>
              <a:t>tế</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xã</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hội</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en-US" sz="2000" dirty="0">
                <a:solidFill>
                  <a:srgbClr val="0000FF"/>
                </a:solidFill>
                <a:latin typeface="Times New Roman" panose="02020603050405020304" pitchFamily="18" charset="0"/>
                <a:cs typeface="Times New Roman" panose="02020603050405020304" pitchFamily="18" charset="0"/>
              </a:rPr>
              <a:t>Đ</a:t>
            </a:r>
            <a:r>
              <a:rPr lang="vi-VN" sz="2000" dirty="0">
                <a:solidFill>
                  <a:srgbClr val="0000FF"/>
                </a:solidFill>
                <a:latin typeface="Times New Roman" panose="02020603050405020304" pitchFamily="18" charset="0"/>
                <a:cs typeface="Times New Roman" panose="02020603050405020304" pitchFamily="18" charset="0"/>
              </a:rPr>
              <a:t>ưa </a:t>
            </a:r>
            <a:r>
              <a:rPr lang="vi-VN" sz="2000" dirty="0" err="1">
                <a:solidFill>
                  <a:srgbClr val="0000FF"/>
                </a:solidFill>
                <a:latin typeface="Times New Roman" panose="02020603050405020304" pitchFamily="18" charset="0"/>
                <a:cs typeface="Times New Roman" panose="02020603050405020304" pitchFamily="18" charset="0"/>
              </a:rPr>
              <a:t>Việt</a:t>
            </a:r>
            <a:r>
              <a:rPr lang="vi-VN" sz="2000" dirty="0">
                <a:solidFill>
                  <a:srgbClr val="0000FF"/>
                </a:solidFill>
                <a:latin typeface="Times New Roman" panose="02020603050405020304" pitchFamily="18" charset="0"/>
                <a:cs typeface="Times New Roman" panose="02020603050405020304" pitchFamily="18" charset="0"/>
              </a:rPr>
              <a:t> Nam </a:t>
            </a:r>
            <a:r>
              <a:rPr lang="vi-VN" sz="2000" dirty="0" err="1">
                <a:solidFill>
                  <a:srgbClr val="0000FF"/>
                </a:solidFill>
                <a:latin typeface="Times New Roman" panose="02020603050405020304" pitchFamily="18" charset="0"/>
                <a:cs typeface="Times New Roman" panose="02020603050405020304" pitchFamily="18" charset="0"/>
              </a:rPr>
              <a:t>trở</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thành</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một</a:t>
            </a:r>
            <a:r>
              <a:rPr lang="vi-VN" sz="2000" dirty="0">
                <a:solidFill>
                  <a:srgbClr val="0000FF"/>
                </a:solidFill>
                <a:latin typeface="Times New Roman" panose="02020603050405020304" pitchFamily="18" charset="0"/>
                <a:cs typeface="Times New Roman" panose="02020603050405020304" pitchFamily="18" charset="0"/>
              </a:rPr>
              <a:t> trong </a:t>
            </a:r>
            <a:r>
              <a:rPr lang="vi-VN" sz="2000" dirty="0" err="1">
                <a:solidFill>
                  <a:srgbClr val="0000FF"/>
                </a:solidFill>
                <a:latin typeface="Times New Roman" panose="02020603050405020304" pitchFamily="18" charset="0"/>
                <a:cs typeface="Times New Roman" panose="02020603050405020304" pitchFamily="18" charset="0"/>
              </a:rPr>
              <a:t>những</a:t>
            </a:r>
            <a:r>
              <a:rPr lang="vi-VN" sz="2000" dirty="0">
                <a:solidFill>
                  <a:srgbClr val="0000FF"/>
                </a:solidFill>
                <a:latin typeface="Times New Roman" panose="02020603050405020304" pitchFamily="18" charset="0"/>
                <a:cs typeface="Times New Roman" panose="02020603050405020304" pitchFamily="18" charset="0"/>
              </a:rPr>
              <a:t> trung tâm </a:t>
            </a:r>
            <a:r>
              <a:rPr lang="vi-VN" sz="2000" dirty="0" err="1">
                <a:solidFill>
                  <a:srgbClr val="0000FF"/>
                </a:solidFill>
                <a:latin typeface="Times New Roman" panose="02020603050405020304" pitchFamily="18" charset="0"/>
                <a:cs typeface="Times New Roman" panose="02020603050405020304" pitchFamily="18" charset="0"/>
              </a:rPr>
              <a:t>dữ</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liệu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vi-VN" sz="2000" dirty="0">
                <a:solidFill>
                  <a:srgbClr val="0000FF"/>
                </a:solidFill>
                <a:latin typeface="Times New Roman" panose="02020603050405020304" pitchFamily="18" charset="0"/>
                <a:cs typeface="Times New Roman" panose="02020603050405020304" pitchFamily="18" charset="0"/>
              </a:rPr>
              <a:t> khu </a:t>
            </a:r>
            <a:r>
              <a:rPr lang="vi-VN" sz="2000" dirty="0" err="1">
                <a:solidFill>
                  <a:srgbClr val="0000FF"/>
                </a:solidFill>
                <a:latin typeface="Times New Roman" panose="02020603050405020304" pitchFamily="18" charset="0"/>
                <a:cs typeface="Times New Roman" panose="02020603050405020304" pitchFamily="18" charset="0"/>
              </a:rPr>
              <a:t>vực</a:t>
            </a:r>
            <a:r>
              <a:rPr lang="vi-VN" sz="2000" dirty="0">
                <a:solidFill>
                  <a:srgbClr val="0000FF"/>
                </a:solidFill>
                <a:latin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000" dirty="0" err="1">
                <a:solidFill>
                  <a:srgbClr val="0000FF"/>
                </a:solidFill>
                <a:latin typeface="Times New Roman" panose="02020603050405020304" pitchFamily="18" charset="0"/>
                <a:cs typeface="Times New Roman" panose="02020603050405020304" pitchFamily="18" charset="0"/>
              </a:rPr>
              <a:t>Hoàn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thiện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các</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nền</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tảng</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quy mô </a:t>
            </a:r>
            <a:r>
              <a:rPr lang="vi-VN" sz="2000" dirty="0" err="1">
                <a:solidFill>
                  <a:srgbClr val="0000FF"/>
                </a:solidFill>
                <a:latin typeface="Times New Roman" panose="02020603050405020304" pitchFamily="18" charset="0"/>
                <a:cs typeface="Times New Roman" panose="02020603050405020304" pitchFamily="18" charset="0"/>
              </a:rPr>
              <a:t>quốc</a:t>
            </a:r>
            <a:r>
              <a:rPr lang="vi-VN" sz="2000" dirty="0">
                <a:solidFill>
                  <a:srgbClr val="0000FF"/>
                </a:solidFill>
                <a:latin typeface="Times New Roman" panose="02020603050405020304" pitchFamily="18" charset="0"/>
                <a:cs typeface="Times New Roman" panose="02020603050405020304" pitchFamily="18" charset="0"/>
              </a:rPr>
              <a:t> gia </a:t>
            </a:r>
            <a:r>
              <a:rPr lang="en-US" sz="2000" dirty="0" err="1">
                <a:solidFill>
                  <a:srgbClr val="0000FF"/>
                </a:solidFill>
                <a:latin typeface="Times New Roman" panose="02020603050405020304" pitchFamily="18" charset="0"/>
                <a:cs typeface="Times New Roman" panose="02020603050405020304" pitchFamily="18" charset="0"/>
              </a:rPr>
              <a:t>phục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vụ</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xây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dựng</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Chính</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phủ</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kinh </a:t>
            </a:r>
            <a:r>
              <a:rPr lang="vi-VN" sz="2000" dirty="0" err="1">
                <a:solidFill>
                  <a:srgbClr val="0000FF"/>
                </a:solidFill>
                <a:latin typeface="Times New Roman" panose="02020603050405020304" pitchFamily="18" charset="0"/>
                <a:cs typeface="Times New Roman" panose="02020603050405020304" pitchFamily="18" charset="0"/>
              </a:rPr>
              <a:t>tế</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xã</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hội</a:t>
            </a:r>
            <a:r>
              <a:rPr lang="vi-VN" sz="2000" dirty="0">
                <a:solidFill>
                  <a:srgbClr val="0000FF"/>
                </a:solidFill>
                <a:latin typeface="Times New Roman" panose="02020603050405020304" pitchFamily="18" charset="0"/>
                <a:cs typeface="Times New Roman" panose="02020603050405020304" pitchFamily="18" charset="0"/>
              </a:rPr>
              <a:t> </a:t>
            </a:r>
            <a:r>
              <a:rPr lang="vi-VN" sz="2000" dirty="0" err="1">
                <a:solidFill>
                  <a:srgbClr val="0000FF"/>
                </a:solidFill>
                <a:latin typeface="Times New Roman" panose="02020603050405020304" pitchFamily="18" charset="0"/>
                <a:cs typeface="Times New Roman" panose="02020603050405020304" pitchFamily="18" charset="0"/>
              </a:rPr>
              <a:t>số</a:t>
            </a:r>
            <a:r>
              <a:rPr lang="vi-VN" sz="2000" dirty="0">
                <a:solidFill>
                  <a:srgbClr val="0000FF"/>
                </a:solidFill>
                <a:latin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129635"/>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4534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30626" y="1147347"/>
            <a:ext cx="10517370" cy="4777042"/>
          </a:xfrm>
        </p:spPr>
        <p:txBody>
          <a:bodyPr>
            <a:noAutofit/>
          </a:bodyPr>
          <a:lstStyle/>
          <a:p>
            <a:pPr algn="just">
              <a:lnSpc>
                <a:spcPct val="100000"/>
              </a:lnSpc>
              <a:spcBef>
                <a:spcPts val="400"/>
              </a:spcBef>
              <a:spcAft>
                <a:spcPts val="40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hạ</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tầng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thủy</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lợi</a:t>
            </a:r>
            <a:endParaRPr lang="vi-VN"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triển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thống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thủy</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lợi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bảo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đảm</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cung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cấp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đủ</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nước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phục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vụ</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sản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xuất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và</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đời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sống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nhân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dân</a:t>
            </a:r>
            <a:r>
              <a:rPr lang="vi-VN" sz="2300" dirty="0">
                <a:solidFill>
                  <a:srgbClr val="0000FF"/>
                </a:solidFill>
                <a:latin typeface="Times New Roman" panose="02020603050405020304" pitchFamily="18" charset="0"/>
                <a:cs typeface="Times New Roman" panose="02020603050405020304" pitchFamily="18" charset="0"/>
              </a:rPr>
              <a:t>.</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Xây </a:t>
            </a:r>
            <a:r>
              <a:rPr lang="vi-VN" sz="2300" dirty="0" err="1">
                <a:solidFill>
                  <a:srgbClr val="0000FF"/>
                </a:solidFill>
                <a:latin typeface="Times New Roman" panose="02020603050405020304" pitchFamily="18" charset="0"/>
                <a:cs typeface="Times New Roman" panose="02020603050405020304" pitchFamily="18" charset="0"/>
              </a:rPr>
              <a:t>dựng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cố</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thống</a:t>
            </a:r>
            <a:r>
              <a:rPr lang="vi-VN" sz="2300" dirty="0">
                <a:solidFill>
                  <a:srgbClr val="0000FF"/>
                </a:solidFill>
                <a:latin typeface="Times New Roman" panose="02020603050405020304" pitchFamily="18" charset="0"/>
                <a:cs typeface="Times New Roman" panose="02020603050405020304" pitchFamily="18" charset="0"/>
              </a:rPr>
              <a:t> công </a:t>
            </a:r>
            <a:r>
              <a:rPr lang="vi-VN" sz="2300" dirty="0" err="1">
                <a:solidFill>
                  <a:srgbClr val="0000FF"/>
                </a:solidFill>
                <a:latin typeface="Times New Roman" panose="02020603050405020304" pitchFamily="18" charset="0"/>
                <a:cs typeface="Times New Roman" panose="02020603050405020304" pitchFamily="18" charset="0"/>
              </a:rPr>
              <a:t>trình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phòng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chống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lũ</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chống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ngập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lụt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bảo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vệ</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đô </a:t>
            </a:r>
            <a:r>
              <a:rPr lang="vi-VN" sz="2300" dirty="0" err="1">
                <a:solidFill>
                  <a:srgbClr val="0000FF"/>
                </a:solidFill>
                <a:latin typeface="Times New Roman" panose="02020603050405020304" pitchFamily="18" charset="0"/>
                <a:cs typeface="Times New Roman" panose="02020603050405020304" pitchFamily="18" charset="0"/>
              </a:rPr>
              <a:t>thị</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đặc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biệt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thành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phố</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lớn</a:t>
            </a:r>
            <a:r>
              <a:rPr lang="vi-VN" sz="2300" dirty="0">
                <a:solidFill>
                  <a:srgbClr val="0000FF"/>
                </a:solidFill>
                <a:latin typeface="Times New Roman" panose="02020603050405020304" pitchFamily="18" charset="0"/>
                <a:cs typeface="Times New Roman" panose="02020603050405020304" pitchFamily="18" charset="0"/>
              </a:rPr>
              <a:t>.</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Hoàn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thành</a:t>
            </a:r>
            <a:r>
              <a:rPr lang="vi-VN" sz="2300" dirty="0">
                <a:solidFill>
                  <a:srgbClr val="0000FF"/>
                </a:solidFill>
                <a:latin typeface="Times New Roman" panose="02020603050405020304" pitchFamily="18" charset="0"/>
                <a:cs typeface="Times New Roman" panose="02020603050405020304" pitchFamily="18" charset="0"/>
              </a:rPr>
              <a:t> xây </a:t>
            </a:r>
            <a:r>
              <a:rPr lang="vi-VN" sz="2300" dirty="0" err="1">
                <a:solidFill>
                  <a:srgbClr val="0000FF"/>
                </a:solidFill>
                <a:latin typeface="Times New Roman" panose="02020603050405020304" pitchFamily="18" charset="0"/>
                <a:cs typeface="Times New Roman" panose="02020603050405020304" pitchFamily="18" charset="0"/>
              </a:rPr>
              <a:t>dựng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nâng </a:t>
            </a:r>
            <a:r>
              <a:rPr lang="vi-VN" sz="2300" dirty="0" err="1">
                <a:solidFill>
                  <a:srgbClr val="0000FF"/>
                </a:solidFill>
                <a:latin typeface="Times New Roman" panose="02020603050405020304" pitchFamily="18" charset="0"/>
                <a:cs typeface="Times New Roman" panose="02020603050405020304" pitchFamily="18" charset="0"/>
              </a:rPr>
              <a:t>cấp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công </a:t>
            </a:r>
            <a:r>
              <a:rPr lang="vi-VN" sz="2300" dirty="0" err="1">
                <a:solidFill>
                  <a:srgbClr val="0000FF"/>
                </a:solidFill>
                <a:latin typeface="Times New Roman" panose="02020603050405020304" pitchFamily="18" charset="0"/>
                <a:cs typeface="Times New Roman" panose="02020603050405020304" pitchFamily="18" charset="0"/>
              </a:rPr>
              <a:t>trình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thủy</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lợi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hồ</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chứa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nước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trọng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yếu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bảo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đảm</a:t>
            </a:r>
            <a:r>
              <a:rPr lang="vi-VN" sz="2300" dirty="0">
                <a:solidFill>
                  <a:srgbClr val="0000FF"/>
                </a:solidFill>
                <a:latin typeface="Times New Roman" panose="02020603050405020304" pitchFamily="18" charset="0"/>
                <a:cs typeface="Times New Roman" panose="02020603050405020304" pitchFamily="18" charset="0"/>
              </a:rPr>
              <a:t> an ninh </a:t>
            </a:r>
            <a:r>
              <a:rPr lang="vi-VN" sz="2300" dirty="0" err="1">
                <a:solidFill>
                  <a:srgbClr val="0000FF"/>
                </a:solidFill>
                <a:latin typeface="Times New Roman" panose="02020603050405020304" pitchFamily="18" charset="0"/>
                <a:cs typeface="Times New Roman" panose="02020603050405020304" pitchFamily="18" charset="0"/>
              </a:rPr>
              <a:t>nguồn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nước</a:t>
            </a:r>
            <a:r>
              <a:rPr lang="en-US" sz="2300" dirty="0">
                <a:solidFill>
                  <a:srgbClr val="0000FF"/>
                </a:solidFill>
                <a:latin typeface="Times New Roman" panose="02020603050405020304" pitchFamily="18" charset="0"/>
                <a:cs typeface="Times New Roman" panose="02020603050405020304" pitchFamily="18" charset="0"/>
              </a:rPr>
              <a:t>.</a:t>
            </a:r>
          </a:p>
          <a:p>
            <a:pPr algn="just">
              <a:lnSpc>
                <a:spcPct val="100000"/>
              </a:lnSpc>
              <a:spcBef>
                <a:spcPts val="400"/>
              </a:spcBef>
              <a:spcAft>
                <a:spcPts val="400"/>
              </a:spcAft>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hệ</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thống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cửa</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khẩu</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giới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đất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liền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quốc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gia</a:t>
            </a:r>
            <a:endParaRPr lang="en-US"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triển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thống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cửa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khẩu</a:t>
            </a:r>
            <a:r>
              <a:rPr lang="vi-VN" sz="2300" dirty="0">
                <a:solidFill>
                  <a:srgbClr val="0000FF"/>
                </a:solidFill>
                <a:latin typeface="Times New Roman" panose="02020603050405020304" pitchFamily="18" charset="0"/>
                <a:cs typeface="Times New Roman" panose="02020603050405020304" pitchFamily="18" charset="0"/>
              </a:rPr>
              <a:t> biên </a:t>
            </a:r>
            <a:r>
              <a:rPr lang="vi-VN" sz="2300" dirty="0" err="1">
                <a:solidFill>
                  <a:srgbClr val="0000FF"/>
                </a:solidFill>
                <a:latin typeface="Times New Roman" panose="02020603050405020304" pitchFamily="18" charset="0"/>
                <a:cs typeface="Times New Roman" panose="02020603050405020304" pitchFamily="18" charset="0"/>
              </a:rPr>
              <a:t>giới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đất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liền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gia </a:t>
            </a:r>
            <a:r>
              <a:rPr lang="vi-VN" sz="2300" dirty="0" err="1">
                <a:solidFill>
                  <a:srgbClr val="0000FF"/>
                </a:solidFill>
                <a:latin typeface="Times New Roman" panose="02020603050405020304" pitchFamily="18" charset="0"/>
                <a:cs typeface="Times New Roman" panose="02020603050405020304" pitchFamily="18" charset="0"/>
              </a:rPr>
              <a:t>phù</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hợp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yêu </a:t>
            </a:r>
            <a:r>
              <a:rPr lang="vi-VN" sz="2300" dirty="0" err="1">
                <a:solidFill>
                  <a:srgbClr val="0000FF"/>
                </a:solidFill>
                <a:latin typeface="Times New Roman" panose="02020603050405020304" pitchFamily="18" charset="0"/>
                <a:cs typeface="Times New Roman" panose="02020603050405020304" pitchFamily="18" charset="0"/>
              </a:rPr>
              <a:t>cầu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triển</a:t>
            </a:r>
            <a:r>
              <a:rPr lang="vi-VN" sz="2300" dirty="0">
                <a:solidFill>
                  <a:srgbClr val="0000FF"/>
                </a:solidFill>
                <a:latin typeface="Times New Roman" panose="02020603050405020304" pitchFamily="18" charset="0"/>
                <a:cs typeface="Times New Roman" panose="02020603050405020304" pitchFamily="18" charset="0"/>
              </a:rPr>
              <a:t> kinh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 </a:t>
            </a:r>
            <a:r>
              <a:rPr lang="vi-VN" sz="2300" dirty="0" err="1">
                <a:solidFill>
                  <a:srgbClr val="0000FF"/>
                </a:solidFill>
                <a:latin typeface="Times New Roman" panose="02020603050405020304" pitchFamily="18" charset="0"/>
                <a:cs typeface="Times New Roman" panose="02020603050405020304" pitchFamily="18" charset="0"/>
              </a:rPr>
              <a:t>xã</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hội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đất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nước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hợp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bảo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đảm</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phòng</a:t>
            </a:r>
            <a:r>
              <a:rPr lang="vi-VN" sz="2300" dirty="0">
                <a:solidFill>
                  <a:srgbClr val="0000FF"/>
                </a:solidFill>
                <a:latin typeface="Times New Roman" panose="02020603050405020304" pitchFamily="18" charset="0"/>
                <a:cs typeface="Times New Roman" panose="02020603050405020304" pitchFamily="18" charset="0"/>
              </a:rPr>
              <a:t> - an ninh, </a:t>
            </a:r>
            <a:r>
              <a:rPr lang="vi-VN" sz="2300" dirty="0" err="1">
                <a:solidFill>
                  <a:srgbClr val="0000FF"/>
                </a:solidFill>
                <a:latin typeface="Times New Roman" panose="02020603050405020304" pitchFamily="18" charset="0"/>
                <a:cs typeface="Times New Roman" panose="02020603050405020304" pitchFamily="18" charset="0"/>
              </a:rPr>
              <a:t>gắn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định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hướng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triển</a:t>
            </a:r>
            <a:r>
              <a:rPr lang="vi-VN" sz="2300" dirty="0">
                <a:solidFill>
                  <a:srgbClr val="0000FF"/>
                </a:solidFill>
                <a:latin typeface="Times New Roman" panose="02020603050405020304" pitchFamily="18" charset="0"/>
                <a:cs typeface="Times New Roman" panose="02020603050405020304" pitchFamily="18" charset="0"/>
              </a:rPr>
              <a:t> theo </a:t>
            </a:r>
            <a:r>
              <a:rPr lang="vi-VN" sz="2300" dirty="0" err="1">
                <a:solidFill>
                  <a:srgbClr val="0000FF"/>
                </a:solidFill>
                <a:latin typeface="Times New Roman" panose="02020603050405020304" pitchFamily="18" charset="0"/>
                <a:cs typeface="Times New Roman" panose="02020603050405020304" pitchFamily="18" charset="0"/>
              </a:rPr>
              <a:t>vùng</a:t>
            </a:r>
            <a:r>
              <a:rPr lang="vi-VN" sz="2300" dirty="0">
                <a:solidFill>
                  <a:srgbClr val="0000FF"/>
                </a:solidFill>
                <a:latin typeface="Times New Roman" panose="02020603050405020304" pitchFamily="18" charset="0"/>
                <a:cs typeface="Times New Roman" panose="02020603050405020304" pitchFamily="18" charset="0"/>
              </a:rPr>
              <a:t>, theo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vành</a:t>
            </a:r>
            <a:r>
              <a:rPr lang="vi-VN" sz="2300" dirty="0">
                <a:solidFill>
                  <a:srgbClr val="0000FF"/>
                </a:solidFill>
                <a:latin typeface="Times New Roman" panose="02020603050405020304" pitchFamily="18" charset="0"/>
                <a:cs typeface="Times New Roman" panose="02020603050405020304" pitchFamily="18" charset="0"/>
              </a:rPr>
              <a:t> đai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hành</a:t>
            </a:r>
            <a:r>
              <a:rPr lang="vi-VN" sz="2300" dirty="0">
                <a:solidFill>
                  <a:srgbClr val="0000FF"/>
                </a:solidFill>
                <a:latin typeface="Times New Roman" panose="02020603050405020304" pitchFamily="18" charset="0"/>
                <a:cs typeface="Times New Roman" panose="02020603050405020304" pitchFamily="18" charset="0"/>
              </a:rPr>
              <a:t> lang kinh </a:t>
            </a:r>
            <a:r>
              <a:rPr lang="vi-VN" sz="2300" dirty="0" err="1">
                <a:solidFill>
                  <a:srgbClr val="0000FF"/>
                </a:solidFill>
                <a:latin typeface="Times New Roman" panose="02020603050405020304" pitchFamily="18" charset="0"/>
                <a:cs typeface="Times New Roman" panose="02020603050405020304" pitchFamily="18" charset="0"/>
              </a:rPr>
              <a:t>tế</a:t>
            </a:r>
            <a:r>
              <a:rPr lang="vi-VN" sz="2300" dirty="0">
                <a:solidFill>
                  <a:srgbClr val="0000FF"/>
                </a:solidFill>
                <a:latin typeface="Times New Roman" panose="02020603050405020304" pitchFamily="18" charset="0"/>
                <a:cs typeface="Times New Roman" panose="02020603050405020304" pitchFamily="18" charset="0"/>
              </a:rPr>
              <a:t>.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endParaRPr lang="en-US" sz="23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8588" y="60479"/>
            <a:ext cx="11958637" cy="774381"/>
          </a:xfrm>
        </p:spPr>
        <p:txBody>
          <a:bodyPr>
            <a:normAutofit/>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96801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15695" y="1240127"/>
            <a:ext cx="10971827" cy="4882058"/>
          </a:xfrm>
        </p:spPr>
        <p:txBody>
          <a:bodyPr>
            <a:noAutofit/>
          </a:bodyPr>
          <a:lstStyle/>
          <a:p>
            <a:pPr algn="just">
              <a:lnSpc>
                <a:spcPct val="100000"/>
              </a:lnSpc>
              <a:spcBef>
                <a:spcPts val="400"/>
              </a:spcBef>
              <a:spcAft>
                <a:spcPts val="4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sử</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dụng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tài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nguyên</a:t>
            </a:r>
            <a:endParaRPr lang="en-US"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Đối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tài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nguyên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nước</a:t>
            </a:r>
            <a:endParaRPr lang="en-US" sz="2200" dirty="0">
              <a:solidFill>
                <a:srgbClr val="0000FF"/>
              </a:solidFill>
              <a:latin typeface="Times New Roman" panose="02020603050405020304" pitchFamily="18" charset="0"/>
              <a:cs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a:solidFill>
                  <a:srgbClr val="0000FF"/>
                </a:solidFill>
                <a:effectLst/>
                <a:latin typeface="Times New Roman" panose="02020603050405020304" pitchFamily="18" charset="0"/>
                <a:ea typeface="Calibri" panose="020F0502020204030204" pitchFamily="34" charset="0"/>
              </a:rPr>
              <a:t>Chủ động, ưu tiên và bảo đảm nguồn nước về trữ lượng và chất lượng cấp cho sinh </a:t>
            </a:r>
            <a:r>
              <a:rPr lang="vi-VN" sz="2200" dirty="0" err="1">
                <a:solidFill>
                  <a:srgbClr val="0000FF"/>
                </a:solidFill>
                <a:effectLst/>
                <a:latin typeface="Times New Roman" panose="02020603050405020304" pitchFamily="18" charset="0"/>
                <a:ea typeface="Calibri" panose="020F0502020204030204" pitchFamily="34" charset="0"/>
              </a:rPr>
              <a:t>hoạt</a:t>
            </a:r>
            <a:r>
              <a:rPr lang="vi-VN" sz="2200" dirty="0">
                <a:solidFill>
                  <a:srgbClr val="0000FF"/>
                </a:solidFill>
                <a:effectLst/>
                <a:latin typeface="Times New Roman" panose="02020603050405020304" pitchFamily="18" charset="0"/>
                <a:ea typeface="Calibri" panose="020F0502020204030204" pitchFamily="34" charset="0"/>
              </a:rPr>
              <a:t>. </a:t>
            </a:r>
            <a:endParaRPr lang="en-US" sz="2200" dirty="0">
              <a:solidFill>
                <a:srgbClr val="0000FF"/>
              </a:solidFill>
              <a:effectLst/>
              <a:latin typeface="Times New Roman" panose="02020603050405020304" pitchFamily="18" charset="0"/>
              <a:cs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a:solidFill>
                  <a:srgbClr val="0000FF"/>
                </a:solidFill>
                <a:effectLst/>
                <a:latin typeface="Times New Roman" panose="02020603050405020304" pitchFamily="18" charset="0"/>
                <a:ea typeface="Calibri" panose="020F0502020204030204" pitchFamily="34" charset="0"/>
              </a:rPr>
              <a:t>Phân bổ, chia sẻ tài nguyên nước hài hòa, hợp lý giữa các ngành, các </a:t>
            </a:r>
            <a:r>
              <a:rPr lang="vi-VN" sz="2200" dirty="0" err="1">
                <a:solidFill>
                  <a:srgbClr val="0000FF"/>
                </a:solidFill>
                <a:effectLst/>
                <a:latin typeface="Times New Roman" panose="02020603050405020304" pitchFamily="18" charset="0"/>
                <a:ea typeface="Calibri" panose="020F0502020204030204" pitchFamily="34" charset="0"/>
              </a:rPr>
              <a:t>địa</a:t>
            </a:r>
            <a:r>
              <a:rPr lang="vi-VN" sz="2200" dirty="0">
                <a:solidFill>
                  <a:srgbClr val="0000FF"/>
                </a:solidFill>
                <a:effectLst/>
                <a:latin typeface="Times New Roman" panose="02020603050405020304" pitchFamily="18" charset="0"/>
                <a:ea typeface="Calibri" panose="020F0502020204030204" pitchFamily="34" charset="0"/>
              </a:rPr>
              <a:t> phương</a:t>
            </a:r>
            <a:r>
              <a:rPr lang="en-US" sz="2200" dirty="0">
                <a:solidFill>
                  <a:srgbClr val="0000FF"/>
                </a:solidFill>
                <a:effectLst/>
                <a:latin typeface="Times New Roman" panose="02020603050405020304" pitchFamily="18" charset="0"/>
                <a:ea typeface="Calibri" panose="020F0502020204030204" pitchFamily="34" charset="0"/>
              </a:rPr>
              <a:t>;</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bảo</a:t>
            </a:r>
            <a:r>
              <a:rPr lang="vi-VN" sz="2200" dirty="0">
                <a:solidFill>
                  <a:srgbClr val="0000FF"/>
                </a:solidFill>
                <a:effectLst/>
                <a:latin typeface="Times New Roman" panose="02020603050405020304" pitchFamily="18" charset="0"/>
                <a:ea typeface="Calibri" panose="020F0502020204030204" pitchFamily="34" charset="0"/>
              </a:rPr>
              <a:t> đảm dòng chảy </a:t>
            </a:r>
            <a:r>
              <a:rPr lang="vi-VN" sz="2200" dirty="0" err="1">
                <a:solidFill>
                  <a:srgbClr val="0000FF"/>
                </a:solidFill>
                <a:effectLst/>
                <a:latin typeface="Times New Roman" panose="02020603050405020304" pitchFamily="18" charset="0"/>
                <a:ea typeface="Calibri" panose="020F0502020204030204" pitchFamily="34" charset="0"/>
              </a:rPr>
              <a:t>tối</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thiểu</a:t>
            </a:r>
            <a:r>
              <a:rPr lang="en-US" sz="2200" dirty="0">
                <a:solidFill>
                  <a:srgbClr val="0000FF"/>
                </a:solidFill>
                <a:effectLst/>
                <a:latin typeface="Times New Roman" panose="02020603050405020304" pitchFamily="18" charset="0"/>
                <a:ea typeface="Calibri" panose="020F0502020204030204" pitchFamily="34" charset="0"/>
              </a:rPr>
              <a:t>;</a:t>
            </a:r>
            <a:r>
              <a:rPr lang="vi-VN" sz="2200" dirty="0">
                <a:solidFill>
                  <a:srgbClr val="0000FF"/>
                </a:solidFill>
                <a:effectLst/>
                <a:latin typeface="Times New Roman" panose="02020603050405020304" pitchFamily="18" charset="0"/>
                <a:ea typeface="Calibri" panose="020F0502020204030204" pitchFamily="34" charset="0"/>
              </a:rPr>
              <a:t> đạt được hiệu quả tổng hợp về kinh tế, xã hội, môi trường trong cả mùa lũ lẫn mùa kiệt trên các lưu vực sông. </a:t>
            </a:r>
            <a:endParaRPr lang="en-US" sz="2200"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Đối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nguồn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lợi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thủy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sản</a:t>
            </a:r>
            <a:endParaRPr lang="en-US" sz="2200" dirty="0">
              <a:solidFill>
                <a:srgbClr val="0000FF"/>
              </a:solidFill>
              <a:latin typeface="Times New Roman" panose="02020603050405020304" pitchFamily="18" charset="0"/>
              <a:cs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err="1">
                <a:solidFill>
                  <a:srgbClr val="0000FF"/>
                </a:solidFill>
                <a:latin typeface="Times New Roman" panose="02020603050405020304" pitchFamily="18" charset="0"/>
              </a:rPr>
              <a:t>Giảm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dần</a:t>
            </a:r>
            <a:r>
              <a:rPr lang="vi-VN" sz="2200" dirty="0">
                <a:solidFill>
                  <a:srgbClr val="0000FF"/>
                </a:solidFill>
                <a:latin typeface="Times New Roman" panose="02020603050405020304" pitchFamily="18" charset="0"/>
              </a:rPr>
              <a:t> </a:t>
            </a:r>
            <a:r>
              <a:rPr lang="en-US" sz="2200" dirty="0" err="1">
                <a:solidFill>
                  <a:srgbClr val="0000FF"/>
                </a:solidFill>
                <a:latin typeface="Times New Roman" panose="02020603050405020304" pitchFamily="18" charset="0"/>
              </a:rPr>
              <a:t>mức</a:t>
            </a:r>
            <a:r>
              <a:rPr lang="en-US" sz="2200" dirty="0">
                <a:solidFill>
                  <a:srgbClr val="0000FF"/>
                </a:solidFill>
                <a:latin typeface="Times New Roman" panose="02020603050405020304" pitchFamily="18" charset="0"/>
              </a:rPr>
              <a:t> </a:t>
            </a:r>
            <a:r>
              <a:rPr lang="en-US" sz="2200" dirty="0" err="1">
                <a:solidFill>
                  <a:srgbClr val="0000FF"/>
                </a:solidFill>
                <a:latin typeface="Times New Roman" panose="02020603050405020304" pitchFamily="18" charset="0"/>
              </a:rPr>
              <a:t>độ</a:t>
            </a:r>
            <a:r>
              <a:rPr lang="vi-VN" sz="2200" dirty="0">
                <a:solidFill>
                  <a:srgbClr val="0000FF"/>
                </a:solidFill>
                <a:latin typeface="Times New Roman" panose="02020603050405020304" pitchFamily="18" charset="0"/>
              </a:rPr>
              <a:t> khai </a:t>
            </a:r>
            <a:r>
              <a:rPr lang="vi-VN" sz="2200" dirty="0" err="1">
                <a:solidFill>
                  <a:srgbClr val="0000FF"/>
                </a:solidFill>
                <a:latin typeface="Times New Roman" panose="02020603050405020304" pitchFamily="18" charset="0"/>
              </a:rPr>
              <a:t>thác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en-US" sz="2200" dirty="0" err="1">
                <a:solidFill>
                  <a:srgbClr val="0000FF"/>
                </a:solidFill>
                <a:latin typeface="Times New Roman" panose="02020603050405020304" pitchFamily="18" charset="0"/>
              </a:rPr>
              <a:t>đảm</a:t>
            </a:r>
            <a:r>
              <a:rPr lang="en-US"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phù</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hợp</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với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trữ</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lượng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nguồn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lợi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thủy</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a:t>
            </a:r>
            <a:endParaRPr lang="en-US" sz="2200" dirty="0">
              <a:solidFill>
                <a:srgbClr val="0000FF"/>
              </a:solidFill>
              <a:latin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err="1">
                <a:solidFill>
                  <a:srgbClr val="0000FF"/>
                </a:solidFill>
                <a:latin typeface="Times New Roman" panose="02020603050405020304" pitchFamily="18" charset="0"/>
              </a:rPr>
              <a:t>Tổ</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chức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lại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hoạt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động</a:t>
            </a:r>
            <a:r>
              <a:rPr lang="vi-VN" sz="2200" dirty="0">
                <a:solidFill>
                  <a:srgbClr val="0000FF"/>
                </a:solidFill>
                <a:latin typeface="Times New Roman" panose="02020603050405020304" pitchFamily="18" charset="0"/>
              </a:rPr>
              <a:t> khai </a:t>
            </a:r>
            <a:r>
              <a:rPr lang="vi-VN" sz="2200" dirty="0" err="1">
                <a:solidFill>
                  <a:srgbClr val="0000FF"/>
                </a:solidFill>
                <a:latin typeface="Times New Roman" panose="02020603050405020304" pitchFamily="18" charset="0"/>
              </a:rPr>
              <a:t>thác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thủy</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theo </a:t>
            </a:r>
            <a:r>
              <a:rPr lang="vi-VN" sz="2200" dirty="0" err="1">
                <a:solidFill>
                  <a:srgbClr val="0000FF"/>
                </a:solidFill>
                <a:latin typeface="Times New Roman" panose="02020603050405020304" pitchFamily="18" charset="0"/>
              </a:rPr>
              <a:t>hướng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hợp</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lý</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gắn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với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vệ</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nguồn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lợi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thủy</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a:t>
            </a:r>
            <a:endParaRPr lang="en-US" sz="2200" dirty="0">
              <a:solidFill>
                <a:srgbClr val="0000FF"/>
              </a:solidFill>
              <a:latin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err="1">
                <a:solidFill>
                  <a:srgbClr val="0000FF"/>
                </a:solidFill>
                <a:latin typeface="Times New Roman" panose="02020603050405020304" pitchFamily="18" charset="0"/>
              </a:rPr>
              <a:t>Thành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lập</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quản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lý</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hiệu</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quả</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khu </a:t>
            </a: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tồn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khu </a:t>
            </a: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vệ</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nguồn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lợi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thủy</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khu </a:t>
            </a:r>
            <a:r>
              <a:rPr lang="vi-VN" sz="2200" dirty="0" err="1">
                <a:solidFill>
                  <a:srgbClr val="0000FF"/>
                </a:solidFill>
                <a:latin typeface="Times New Roman" panose="02020603050405020304" pitchFamily="18" charset="0"/>
              </a:rPr>
              <a:t>vực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cấm</a:t>
            </a:r>
            <a:r>
              <a:rPr lang="vi-VN" sz="2200" dirty="0">
                <a:solidFill>
                  <a:srgbClr val="0000FF"/>
                </a:solidFill>
                <a:latin typeface="Times New Roman" panose="02020603050405020304" pitchFamily="18" charset="0"/>
              </a:rPr>
              <a:t> khai </a:t>
            </a:r>
            <a:r>
              <a:rPr lang="vi-VN" sz="2200" dirty="0" err="1">
                <a:solidFill>
                  <a:srgbClr val="0000FF"/>
                </a:solidFill>
                <a:latin typeface="Times New Roman" panose="02020603050405020304" pitchFamily="18" charset="0"/>
              </a:rPr>
              <a:t>thác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thủy</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có</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thời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hạn</a:t>
            </a:r>
            <a:r>
              <a:rPr lang="vi-VN" sz="2200" dirty="0">
                <a:solidFill>
                  <a:srgbClr val="0000FF"/>
                </a:solidFill>
                <a:latin typeface="Times New Roman" panose="02020603050405020304" pitchFamily="18" charset="0"/>
              </a:rPr>
              <a:t> trên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hệ</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thống</a:t>
            </a:r>
            <a:r>
              <a:rPr lang="vi-VN" sz="2200" dirty="0">
                <a:solidFill>
                  <a:srgbClr val="0000FF"/>
                </a:solidFill>
                <a:latin typeface="Times New Roman" panose="02020603050405020304" pitchFamily="18" charset="0"/>
              </a:rPr>
              <a:t> sông, </a:t>
            </a:r>
            <a:r>
              <a:rPr lang="vi-VN" sz="2200" dirty="0" err="1">
                <a:solidFill>
                  <a:srgbClr val="0000FF"/>
                </a:solidFill>
                <a:latin typeface="Times New Roman" panose="02020603050405020304" pitchFamily="18" charset="0"/>
              </a:rPr>
              <a:t>hồ</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chính</a:t>
            </a:r>
            <a:r>
              <a:rPr lang="vi-VN" sz="2200" dirty="0">
                <a:solidFill>
                  <a:srgbClr val="0000FF"/>
                </a:solidFill>
                <a:latin typeface="Times New Roman" panose="02020603050405020304" pitchFamily="18" charset="0"/>
              </a:rPr>
              <a:t>.</a:t>
            </a:r>
            <a:endParaRPr lang="en-US" sz="2200" dirty="0">
              <a:solidFill>
                <a:srgbClr val="0000FF"/>
              </a:solidFill>
              <a:latin typeface="Times New Roman" panose="02020603050405020304" pitchFamily="18" charset="0"/>
            </a:endParaRPr>
          </a:p>
          <a:p>
            <a:pPr lvl="1" algn="just">
              <a:lnSpc>
                <a:spcPct val="100000"/>
              </a:lnSpc>
              <a:spcBef>
                <a:spcPts val="300"/>
              </a:spcBef>
              <a:spcAft>
                <a:spcPts val="300"/>
              </a:spcAft>
              <a:buFont typeface="Wingdings" panose="05000000000000000000" pitchFamily="2" charset="2"/>
              <a:buChar char="v"/>
            </a:pPr>
            <a:endParaRPr lang="en-US" sz="17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16681" y="326321"/>
            <a:ext cx="11958637"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tài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b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phòng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tai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hậu</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4263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91455" y="1262430"/>
            <a:ext cx="10749963" cy="4882058"/>
          </a:xfrm>
        </p:spPr>
        <p:txBody>
          <a:bodyPr>
            <a:noAutofit/>
          </a:bodyPr>
          <a:lstStyle/>
          <a:p>
            <a:pPr algn="just">
              <a:lnSpc>
                <a:spcPct val="100000"/>
              </a:lnSpc>
              <a:spcBef>
                <a:spcPts val="400"/>
              </a:spcBef>
              <a:spcAft>
                <a:spcPts val="4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sử</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dụng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tài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nguyên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tiếp</a:t>
            </a:r>
            <a:r>
              <a:rPr lang="en-US" sz="2300" b="1" i="1" dirty="0">
                <a:solidFill>
                  <a:srgbClr val="0000FF"/>
                </a:solidFill>
                <a:latin typeface="Times New Roman" pitchFamily="18" charset="0"/>
                <a:cs typeface="Times New Roman" pitchFamily="18" charset="0"/>
              </a:rPr>
              <a:t>)</a:t>
            </a: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Đối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tài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nguyên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rừng</a:t>
            </a:r>
            <a:endParaRPr lang="en-US" sz="2200" dirty="0">
              <a:solidFill>
                <a:srgbClr val="0000FF"/>
              </a:solidFill>
              <a:latin typeface="Times New Roman" panose="02020603050405020304" pitchFamily="18" charset="0"/>
              <a:cs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err="1">
                <a:solidFill>
                  <a:srgbClr val="0000FF"/>
                </a:solidFill>
                <a:effectLst/>
                <a:latin typeface="Times New Roman" panose="02020603050405020304" pitchFamily="18" charset="0"/>
                <a:ea typeface="Calibri" panose="020F0502020204030204" pitchFamily="34" charset="0"/>
              </a:rPr>
              <a:t>Quản</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lý</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bảo</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vệ</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phát</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triển</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và</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sử</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dụng</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bền</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vững</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tài</a:t>
            </a:r>
            <a:r>
              <a:rPr lang="vi-VN" sz="2200" dirty="0">
                <a:solidFill>
                  <a:srgbClr val="0000FF"/>
                </a:solidFill>
                <a:effectLst/>
                <a:latin typeface="Times New Roman" panose="02020603050405020304" pitchFamily="18" charset="0"/>
                <a:ea typeface="Calibri" panose="020F0502020204030204" pitchFamily="34" charset="0"/>
              </a:rPr>
              <a:t> nguyên </a:t>
            </a:r>
            <a:r>
              <a:rPr lang="vi-VN" sz="2200" dirty="0" err="1">
                <a:solidFill>
                  <a:srgbClr val="0000FF"/>
                </a:solidFill>
                <a:effectLst/>
                <a:latin typeface="Times New Roman" panose="02020603050405020304" pitchFamily="18" charset="0"/>
                <a:ea typeface="Calibri" panose="020F0502020204030204" pitchFamily="34" charset="0"/>
              </a:rPr>
              <a:t>rừng</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kết</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hợp</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hài</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hòa</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giữa</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phát</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triển</a:t>
            </a:r>
            <a:r>
              <a:rPr lang="vi-VN" sz="2200" dirty="0">
                <a:solidFill>
                  <a:srgbClr val="0000FF"/>
                </a:solidFill>
                <a:effectLst/>
                <a:latin typeface="Times New Roman" panose="02020603050405020304" pitchFamily="18" charset="0"/>
                <a:ea typeface="Calibri" panose="020F0502020204030204" pitchFamily="34" charset="0"/>
              </a:rPr>
              <a:t> kinh </a:t>
            </a:r>
            <a:r>
              <a:rPr lang="vi-VN" sz="2200" dirty="0" err="1">
                <a:solidFill>
                  <a:srgbClr val="0000FF"/>
                </a:solidFill>
                <a:effectLst/>
                <a:latin typeface="Times New Roman" panose="02020603050405020304" pitchFamily="18" charset="0"/>
                <a:ea typeface="Calibri" panose="020F0502020204030204" pitchFamily="34" charset="0"/>
              </a:rPr>
              <a:t>tế</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với</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bảo</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vệ</a:t>
            </a:r>
            <a:r>
              <a:rPr lang="vi-VN" sz="2200" dirty="0">
                <a:solidFill>
                  <a:srgbClr val="0000FF"/>
                </a:solidFill>
                <a:effectLst/>
                <a:latin typeface="Times New Roman" panose="02020603050405020304" pitchFamily="18" charset="0"/>
                <a:ea typeface="Calibri" panose="020F0502020204030204" pitchFamily="34" charset="0"/>
              </a:rPr>
              <a:t> môi </a:t>
            </a:r>
            <a:r>
              <a:rPr lang="vi-VN" sz="2200" dirty="0" err="1">
                <a:solidFill>
                  <a:srgbClr val="0000FF"/>
                </a:solidFill>
                <a:effectLst/>
                <a:latin typeface="Times New Roman" panose="02020603050405020304" pitchFamily="18" charset="0"/>
                <a:ea typeface="Calibri" panose="020F0502020204030204" pitchFamily="34" charset="0"/>
              </a:rPr>
              <a:t>trường</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bảo</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tồn</a:t>
            </a:r>
            <a:r>
              <a:rPr lang="vi-VN" sz="2200" dirty="0">
                <a:solidFill>
                  <a:srgbClr val="0000FF"/>
                </a:solidFill>
                <a:effectLst/>
                <a:latin typeface="Times New Roman" panose="02020603050405020304" pitchFamily="18" charset="0"/>
                <a:ea typeface="Calibri" panose="020F0502020204030204" pitchFamily="34" charset="0"/>
              </a:rPr>
              <a:t> đa </a:t>
            </a:r>
            <a:r>
              <a:rPr lang="vi-VN" sz="2200" dirty="0" err="1">
                <a:solidFill>
                  <a:srgbClr val="0000FF"/>
                </a:solidFill>
                <a:effectLst/>
                <a:latin typeface="Times New Roman" panose="02020603050405020304" pitchFamily="18" charset="0"/>
                <a:ea typeface="Calibri" panose="020F0502020204030204" pitchFamily="34" charset="0"/>
              </a:rPr>
              <a:t>dạng</a:t>
            </a:r>
            <a:r>
              <a:rPr lang="vi-VN" sz="2200" dirty="0">
                <a:solidFill>
                  <a:srgbClr val="0000FF"/>
                </a:solidFill>
                <a:effectLst/>
                <a:latin typeface="Times New Roman" panose="02020603050405020304" pitchFamily="18" charset="0"/>
                <a:ea typeface="Calibri" panose="020F0502020204030204" pitchFamily="34" charset="0"/>
              </a:rPr>
              <a:t> sinh </a:t>
            </a:r>
            <a:r>
              <a:rPr lang="vi-VN" sz="2200" dirty="0" err="1">
                <a:solidFill>
                  <a:srgbClr val="0000FF"/>
                </a:solidFill>
                <a:effectLst/>
                <a:latin typeface="Times New Roman" panose="02020603050405020304" pitchFamily="18" charset="0"/>
                <a:ea typeface="Calibri" panose="020F0502020204030204" pitchFamily="34" charset="0"/>
              </a:rPr>
              <a:t>học</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ứng</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phó</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với</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biến</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đổi</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khí</a:t>
            </a:r>
            <a:r>
              <a:rPr lang="vi-VN" sz="2200" dirty="0">
                <a:solidFill>
                  <a:srgbClr val="0000FF"/>
                </a:solidFill>
                <a:effectLst/>
                <a:latin typeface="Times New Roman" panose="02020603050405020304" pitchFamily="18" charset="0"/>
                <a:ea typeface="Calibri" panose="020F0502020204030204" pitchFamily="34" charset="0"/>
              </a:rPr>
              <a:t> </a:t>
            </a:r>
            <a:r>
              <a:rPr lang="vi-VN" sz="2200" dirty="0" err="1">
                <a:solidFill>
                  <a:srgbClr val="0000FF"/>
                </a:solidFill>
                <a:effectLst/>
                <a:latin typeface="Times New Roman" panose="02020603050405020304" pitchFamily="18" charset="0"/>
                <a:ea typeface="Calibri" panose="020F0502020204030204" pitchFamily="34" charset="0"/>
              </a:rPr>
              <a:t>hậu</a:t>
            </a:r>
            <a:r>
              <a:rPr lang="vi-VN" sz="2200" dirty="0">
                <a:solidFill>
                  <a:srgbClr val="0000FF"/>
                </a:solidFill>
                <a:effectLst/>
                <a:latin typeface="Times New Roman" panose="02020603050405020304" pitchFamily="18" charset="0"/>
                <a:ea typeface="Calibri" panose="020F0502020204030204" pitchFamily="34" charset="0"/>
              </a:rPr>
              <a:t>. </a:t>
            </a:r>
            <a:endParaRPr lang="en-US" sz="2200" dirty="0">
              <a:solidFill>
                <a:srgbClr val="0000FF"/>
              </a:solidFill>
              <a:effectLst/>
              <a:latin typeface="Times New Roman" panose="02020603050405020304" pitchFamily="18" charset="0"/>
              <a:ea typeface="Calibri" panose="020F0502020204030204" pitchFamily="34" charset="0"/>
            </a:endParaRP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Đối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tài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nguyên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khoáng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sản</a:t>
            </a:r>
            <a:endParaRPr lang="en-US" sz="2200" dirty="0">
              <a:solidFill>
                <a:srgbClr val="0000FF"/>
              </a:solidFill>
              <a:latin typeface="Times New Roman" panose="02020603050405020304" pitchFamily="18" charset="0"/>
              <a:cs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a:solidFill>
                  <a:srgbClr val="0000FF"/>
                </a:solidFill>
                <a:latin typeface="Times New Roman" panose="02020603050405020304" pitchFamily="18" charset="0"/>
              </a:rPr>
              <a:t>Cơ </a:t>
            </a:r>
            <a:r>
              <a:rPr lang="vi-VN" sz="2200" dirty="0" err="1">
                <a:solidFill>
                  <a:srgbClr val="0000FF"/>
                </a:solidFill>
                <a:latin typeface="Times New Roman" panose="02020603050405020304" pitchFamily="18" charset="0"/>
              </a:rPr>
              <a:t>bản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hoàn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thành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điều</a:t>
            </a:r>
            <a:r>
              <a:rPr lang="vi-VN" sz="2200" dirty="0">
                <a:solidFill>
                  <a:srgbClr val="0000FF"/>
                </a:solidFill>
                <a:latin typeface="Times New Roman" panose="02020603050405020304" pitchFamily="18" charset="0"/>
              </a:rPr>
              <a:t> tra </a:t>
            </a:r>
            <a:r>
              <a:rPr lang="vi-VN" sz="2200" dirty="0" err="1">
                <a:solidFill>
                  <a:srgbClr val="0000FF"/>
                </a:solidFill>
                <a:latin typeface="Times New Roman" panose="02020603050405020304" pitchFamily="18" charset="0"/>
              </a:rPr>
              <a:t>địa</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chất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đánh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giá</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tiềm</a:t>
            </a:r>
            <a:r>
              <a:rPr lang="vi-VN" sz="2200" dirty="0">
                <a:solidFill>
                  <a:srgbClr val="0000FF"/>
                </a:solidFill>
                <a:latin typeface="Times New Roman" panose="02020603050405020304" pitchFamily="18" charset="0"/>
              </a:rPr>
              <a:t> năng </a:t>
            </a:r>
            <a:r>
              <a:rPr lang="vi-VN" sz="2200" dirty="0" err="1">
                <a:solidFill>
                  <a:srgbClr val="0000FF"/>
                </a:solidFill>
                <a:latin typeface="Times New Roman" panose="02020603050405020304" pitchFamily="18" charset="0"/>
              </a:rPr>
              <a:t>khoáng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trên </a:t>
            </a:r>
            <a:r>
              <a:rPr lang="vi-VN" sz="2200" dirty="0" err="1">
                <a:solidFill>
                  <a:srgbClr val="0000FF"/>
                </a:solidFill>
                <a:latin typeface="Times New Roman" panose="02020603050405020304" pitchFamily="18" charset="0"/>
              </a:rPr>
              <a:t>phần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đất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liền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điều</a:t>
            </a:r>
            <a:r>
              <a:rPr lang="vi-VN" sz="2200" dirty="0">
                <a:solidFill>
                  <a:srgbClr val="0000FF"/>
                </a:solidFill>
                <a:latin typeface="Times New Roman" panose="02020603050405020304" pitchFamily="18" charset="0"/>
              </a:rPr>
              <a:t> tra,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khoáng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tại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vùng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biển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thềm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lục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địa</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Việt</a:t>
            </a:r>
            <a:r>
              <a:rPr lang="vi-VN" sz="2200" dirty="0">
                <a:solidFill>
                  <a:srgbClr val="0000FF"/>
                </a:solidFill>
                <a:latin typeface="Times New Roman" panose="02020603050405020304" pitchFamily="18" charset="0"/>
              </a:rPr>
              <a:t> Nam.</a:t>
            </a:r>
            <a:r>
              <a:rPr lang="en-US" sz="2200" dirty="0">
                <a:solidFill>
                  <a:srgbClr val="0000FF"/>
                </a:solidFill>
                <a:latin typeface="Times New Roman" panose="02020603050405020304" pitchFamily="18" charset="0"/>
              </a:rPr>
              <a:t> </a:t>
            </a:r>
          </a:p>
          <a:p>
            <a:pPr marL="914400" lvl="3" indent="-182563" algn="just">
              <a:lnSpc>
                <a:spcPct val="100000"/>
              </a:lnSpc>
              <a:spcBef>
                <a:spcPts val="300"/>
              </a:spcBef>
              <a:spcAft>
                <a:spcPts val="300"/>
              </a:spcAft>
              <a:buFont typeface="Wingdings" panose="05000000000000000000" pitchFamily="2" charset="2"/>
              <a:buChar char="ü"/>
            </a:pPr>
            <a:r>
              <a:rPr lang="en-US" sz="2200" dirty="0">
                <a:solidFill>
                  <a:srgbClr val="0000FF"/>
                </a:solidFill>
                <a:latin typeface="Times New Roman" panose="02020603050405020304" pitchFamily="18" charset="0"/>
              </a:rPr>
              <a:t>H</a:t>
            </a:r>
            <a:r>
              <a:rPr lang="vi-VN" sz="2200" dirty="0" err="1">
                <a:solidFill>
                  <a:srgbClr val="0000FF"/>
                </a:solidFill>
                <a:latin typeface="Times New Roman" panose="02020603050405020304" pitchFamily="18" charset="0"/>
              </a:rPr>
              <a:t>ình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thành</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cụm</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mỏ</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có</a:t>
            </a:r>
            <a:r>
              <a:rPr lang="vi-VN" sz="2200" dirty="0">
                <a:solidFill>
                  <a:srgbClr val="0000FF"/>
                </a:solidFill>
                <a:latin typeface="Times New Roman" panose="02020603050405020304" pitchFamily="18" charset="0"/>
              </a:rPr>
              <a:t> quy mô </a:t>
            </a:r>
            <a:r>
              <a:rPr lang="vi-VN" sz="2200" dirty="0" err="1">
                <a:solidFill>
                  <a:srgbClr val="0000FF"/>
                </a:solidFill>
                <a:latin typeface="Times New Roman" panose="02020603050405020304" pitchFamily="18" charset="0"/>
              </a:rPr>
              <a:t>đủ</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lớn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để</a:t>
            </a:r>
            <a:r>
              <a:rPr lang="vi-VN" sz="2200" dirty="0">
                <a:solidFill>
                  <a:srgbClr val="0000FF"/>
                </a:solidFill>
                <a:latin typeface="Times New Roman" panose="02020603050405020304" pitchFamily="18" charset="0"/>
              </a:rPr>
              <a:t> thu </a:t>
            </a:r>
            <a:r>
              <a:rPr lang="vi-VN" sz="2200" dirty="0" err="1">
                <a:solidFill>
                  <a:srgbClr val="0000FF"/>
                </a:solidFill>
                <a:latin typeface="Times New Roman" panose="02020603050405020304" pitchFamily="18" charset="0"/>
              </a:rPr>
              <a:t>hút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đầu</a:t>
            </a:r>
            <a:r>
              <a:rPr lang="vi-VN" sz="2200" dirty="0">
                <a:solidFill>
                  <a:srgbClr val="0000FF"/>
                </a:solidFill>
                <a:latin typeface="Times New Roman" panose="02020603050405020304" pitchFamily="18" charset="0"/>
              </a:rPr>
              <a:t> tư </a:t>
            </a:r>
            <a:r>
              <a:rPr lang="vi-VN" sz="2200" dirty="0" err="1">
                <a:solidFill>
                  <a:srgbClr val="0000FF"/>
                </a:solidFill>
                <a:latin typeface="Times New Roman" panose="02020603050405020304" pitchFamily="18" charset="0"/>
              </a:rPr>
              <a:t>đồng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bộ</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từ</a:t>
            </a:r>
            <a:r>
              <a:rPr lang="vi-VN" sz="2200" dirty="0">
                <a:solidFill>
                  <a:srgbClr val="0000FF"/>
                </a:solidFill>
                <a:latin typeface="Times New Roman" panose="02020603050405020304" pitchFamily="18" charset="0"/>
              </a:rPr>
              <a:t> thăm </a:t>
            </a:r>
            <a:r>
              <a:rPr lang="vi-VN" sz="2200" dirty="0" err="1">
                <a:solidFill>
                  <a:srgbClr val="0000FF"/>
                </a:solidFill>
                <a:latin typeface="Times New Roman" panose="02020603050405020304" pitchFamily="18" charset="0"/>
              </a:rPr>
              <a:t>dò</a:t>
            </a:r>
            <a:r>
              <a:rPr lang="vi-VN" sz="2200" dirty="0">
                <a:solidFill>
                  <a:srgbClr val="0000FF"/>
                </a:solidFill>
                <a:latin typeface="Times New Roman" panose="02020603050405020304" pitchFamily="18" charset="0"/>
              </a:rPr>
              <a:t>, khai </a:t>
            </a:r>
            <a:r>
              <a:rPr lang="vi-VN" sz="2200" dirty="0" err="1">
                <a:solidFill>
                  <a:srgbClr val="0000FF"/>
                </a:solidFill>
                <a:latin typeface="Times New Roman" panose="02020603050405020304" pitchFamily="18" charset="0"/>
              </a:rPr>
              <a:t>thác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đến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chế</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biến</a:t>
            </a:r>
            <a:r>
              <a:rPr lang="vi-VN" sz="2200" dirty="0">
                <a:solidFill>
                  <a:srgbClr val="0000FF"/>
                </a:solidFill>
                <a:latin typeface="Times New Roman" panose="02020603050405020304" pitchFamily="18" charset="0"/>
              </a:rPr>
              <a:t> sâu </a:t>
            </a:r>
            <a:r>
              <a:rPr lang="vi-VN" sz="2200" dirty="0" err="1">
                <a:solidFill>
                  <a:srgbClr val="0000FF"/>
                </a:solidFill>
                <a:latin typeface="Times New Roman" panose="02020603050405020304" pitchFamily="18" charset="0"/>
              </a:rPr>
              <a:t>và</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áp</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dụng</a:t>
            </a:r>
            <a:r>
              <a:rPr lang="vi-VN" sz="2200" dirty="0">
                <a:solidFill>
                  <a:srgbClr val="0000FF"/>
                </a:solidFill>
                <a:latin typeface="Times New Roman" panose="02020603050405020304" pitchFamily="18" charset="0"/>
              </a:rPr>
              <a:t> công </a:t>
            </a:r>
            <a:r>
              <a:rPr lang="vi-VN" sz="2200" dirty="0" err="1">
                <a:solidFill>
                  <a:srgbClr val="0000FF"/>
                </a:solidFill>
                <a:latin typeface="Times New Roman" panose="02020603050405020304" pitchFamily="18" charset="0"/>
              </a:rPr>
              <a:t>nghệ</a:t>
            </a:r>
            <a:r>
              <a:rPr lang="en-US"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đại</a:t>
            </a:r>
            <a:r>
              <a:rPr lang="vi-VN" sz="2200" dirty="0">
                <a:solidFill>
                  <a:srgbClr val="0000FF"/>
                </a:solidFill>
                <a:latin typeface="Times New Roman" panose="02020603050405020304" pitchFamily="18" charset="0"/>
              </a:rPr>
              <a:t>. </a:t>
            </a:r>
            <a:endParaRPr lang="en-US" sz="2200" dirty="0">
              <a:solidFill>
                <a:srgbClr val="0000FF"/>
              </a:solidFill>
              <a:latin typeface="Times New Roman" panose="02020603050405020304" pitchFamily="18" charset="0"/>
            </a:endParaRPr>
          </a:p>
          <a:p>
            <a:pPr marL="914400" lvl="3" indent="-182563" algn="just">
              <a:lnSpc>
                <a:spcPct val="100000"/>
              </a:lnSpc>
              <a:spcBef>
                <a:spcPts val="300"/>
              </a:spcBef>
              <a:spcAft>
                <a:spcPts val="300"/>
              </a:spcAft>
              <a:buFont typeface="Wingdings" panose="05000000000000000000" pitchFamily="2" charset="2"/>
              <a:buChar char="ü"/>
            </a:pPr>
            <a:r>
              <a:rPr lang="vi-VN" sz="2200" dirty="0" err="1">
                <a:solidFill>
                  <a:srgbClr val="0000FF"/>
                </a:solidFill>
                <a:latin typeface="Times New Roman" panose="02020603050405020304" pitchFamily="18" charset="0"/>
              </a:rPr>
              <a:t>Bảo</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đảm</a:t>
            </a:r>
            <a:r>
              <a:rPr lang="vi-VN" sz="2200" dirty="0">
                <a:solidFill>
                  <a:srgbClr val="0000FF"/>
                </a:solidFill>
                <a:latin typeface="Times New Roman" panose="02020603050405020304" pitchFamily="18" charset="0"/>
              </a:rPr>
              <a:t> cân </a:t>
            </a:r>
            <a:r>
              <a:rPr lang="vi-VN" sz="2200" dirty="0" err="1">
                <a:solidFill>
                  <a:srgbClr val="0000FF"/>
                </a:solidFill>
                <a:latin typeface="Times New Roman" panose="02020603050405020304" pitchFamily="18" charset="0"/>
              </a:rPr>
              <a:t>đối</a:t>
            </a:r>
            <a:r>
              <a:rPr lang="vi-VN" sz="2200" dirty="0">
                <a:solidFill>
                  <a:srgbClr val="0000FF"/>
                </a:solidFill>
                <a:latin typeface="Times New Roman" panose="02020603050405020304" pitchFamily="18" charset="0"/>
              </a:rPr>
              <a:t> nhu </a:t>
            </a:r>
            <a:r>
              <a:rPr lang="vi-VN" sz="2200" dirty="0" err="1">
                <a:solidFill>
                  <a:srgbClr val="0000FF"/>
                </a:solidFill>
                <a:latin typeface="Times New Roman" panose="02020603050405020304" pitchFamily="18" charset="0"/>
              </a:rPr>
              <a:t>cầu</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trước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mắt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với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dự</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trữ</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khoáng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lâu </a:t>
            </a:r>
            <a:r>
              <a:rPr lang="vi-VN" sz="2200" dirty="0" err="1">
                <a:solidFill>
                  <a:srgbClr val="0000FF"/>
                </a:solidFill>
                <a:latin typeface="Times New Roman" panose="02020603050405020304" pitchFamily="18" charset="0"/>
              </a:rPr>
              <a:t>dài</a:t>
            </a:r>
            <a:r>
              <a:rPr lang="vi-VN" sz="2200" dirty="0">
                <a:solidFill>
                  <a:srgbClr val="0000FF"/>
                </a:solidFill>
                <a:latin typeface="Times New Roman" panose="02020603050405020304" pitchFamily="18" charset="0"/>
              </a:rPr>
              <a:t>; ưu tiên </a:t>
            </a:r>
            <a:r>
              <a:rPr lang="vi-VN" sz="2200" dirty="0" err="1">
                <a:solidFill>
                  <a:srgbClr val="0000FF"/>
                </a:solidFill>
                <a:latin typeface="Times New Roman" panose="02020603050405020304" pitchFamily="18" charset="0"/>
              </a:rPr>
              <a:t>sử</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dụng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các</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loại</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khoáng</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sản</a:t>
            </a:r>
            <a:r>
              <a:rPr lang="vi-VN" sz="2200" dirty="0">
                <a:solidFill>
                  <a:srgbClr val="0000FF"/>
                </a:solidFill>
                <a:latin typeface="Times New Roman" panose="02020603050405020304" pitchFamily="18" charset="0"/>
              </a:rPr>
              <a:t> cho </a:t>
            </a:r>
            <a:r>
              <a:rPr lang="vi-VN" sz="2200" dirty="0" err="1">
                <a:solidFill>
                  <a:srgbClr val="0000FF"/>
                </a:solidFill>
                <a:latin typeface="Times New Roman" panose="02020603050405020304" pitchFamily="18" charset="0"/>
              </a:rPr>
              <a:t>phát</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triển</a:t>
            </a:r>
            <a:r>
              <a:rPr lang="vi-VN" sz="2200" dirty="0">
                <a:solidFill>
                  <a:srgbClr val="0000FF"/>
                </a:solidFill>
                <a:latin typeface="Times New Roman" panose="02020603050405020304" pitchFamily="18" charset="0"/>
              </a:rPr>
              <a:t> công </a:t>
            </a:r>
            <a:r>
              <a:rPr lang="vi-VN" sz="2200" dirty="0" err="1">
                <a:solidFill>
                  <a:srgbClr val="0000FF"/>
                </a:solidFill>
                <a:latin typeface="Times New Roman" panose="02020603050405020304" pitchFamily="18" charset="0"/>
              </a:rPr>
              <a:t>nghiệp</a:t>
            </a:r>
            <a:r>
              <a:rPr lang="vi-VN" sz="2200" dirty="0">
                <a:solidFill>
                  <a:srgbClr val="0000FF"/>
                </a:solidFill>
                <a:latin typeface="Times New Roman" panose="02020603050405020304" pitchFamily="18" charset="0"/>
              </a:rPr>
              <a:t> quy mô </a:t>
            </a:r>
            <a:r>
              <a:rPr lang="vi-VN" sz="2200" dirty="0" err="1">
                <a:solidFill>
                  <a:srgbClr val="0000FF"/>
                </a:solidFill>
                <a:latin typeface="Times New Roman" panose="02020603050405020304" pitchFamily="18" charset="0"/>
              </a:rPr>
              <a:t>lớn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hiện</a:t>
            </a:r>
            <a:r>
              <a:rPr lang="vi-VN" sz="2200" dirty="0">
                <a:solidFill>
                  <a:srgbClr val="0000FF"/>
                </a:solidFill>
                <a:latin typeface="Times New Roman" panose="02020603050405020304" pitchFamily="18" charset="0"/>
              </a:rPr>
              <a:t> </a:t>
            </a:r>
            <a:r>
              <a:rPr lang="vi-VN" sz="2200" dirty="0" err="1">
                <a:solidFill>
                  <a:srgbClr val="0000FF"/>
                </a:solidFill>
                <a:latin typeface="Times New Roman" panose="02020603050405020304" pitchFamily="18" charset="0"/>
              </a:rPr>
              <a:t>đại</a:t>
            </a:r>
            <a:r>
              <a:rPr lang="vi-VN" sz="2200" dirty="0">
                <a:solidFill>
                  <a:srgbClr val="0000FF"/>
                </a:solidFill>
                <a:latin typeface="Times New Roman" panose="02020603050405020304" pitchFamily="18" charset="0"/>
              </a:rPr>
              <a:t> ở trong </a:t>
            </a:r>
            <a:r>
              <a:rPr lang="vi-VN" sz="2200" dirty="0" err="1">
                <a:solidFill>
                  <a:srgbClr val="0000FF"/>
                </a:solidFill>
                <a:latin typeface="Times New Roman" panose="02020603050405020304" pitchFamily="18" charset="0"/>
              </a:rPr>
              <a:t>nước</a:t>
            </a:r>
            <a:endParaRPr lang="en-US" sz="2200" dirty="0">
              <a:solidFill>
                <a:srgbClr val="0000FF"/>
              </a:solidFill>
              <a:effectLst/>
              <a:latin typeface="Times New Roman" panose="02020603050405020304" pitchFamily="18" charset="0"/>
              <a:ea typeface="Calibri" panose="020F0502020204030204" pitchFamily="34" charset="0"/>
            </a:endParaRPr>
          </a:p>
          <a:p>
            <a:pPr lvl="1" algn="just">
              <a:lnSpc>
                <a:spcPct val="100000"/>
              </a:lnSpc>
              <a:spcBef>
                <a:spcPts val="300"/>
              </a:spcBef>
              <a:spcAft>
                <a:spcPts val="300"/>
              </a:spcAft>
              <a:buFont typeface="Wingdings" panose="05000000000000000000" pitchFamily="2" charset="2"/>
              <a:buChar char="v"/>
            </a:pPr>
            <a:endParaRPr lang="en-US" sz="17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16681" y="326321"/>
            <a:ext cx="11958637"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tài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b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phòng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tai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hậu</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9921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730102" y="1120669"/>
            <a:ext cx="10649952" cy="4882058"/>
          </a:xfrm>
        </p:spPr>
        <p:txBody>
          <a:bodyPr>
            <a:noAutofit/>
          </a:bodyPr>
          <a:lstStyle/>
          <a:p>
            <a:pPr algn="just">
              <a:lnSpc>
                <a:spcPct val="100000"/>
              </a:lnSpc>
              <a:spcBef>
                <a:spcPts val="400"/>
              </a:spcBef>
              <a:spcAft>
                <a:spcPts val="4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bảo</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vệ</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môi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trường</a:t>
            </a:r>
            <a:endParaRPr lang="en-US"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200" dirty="0">
                <a:solidFill>
                  <a:srgbClr val="0000FF"/>
                </a:solidFill>
                <a:latin typeface="Times New Roman" panose="02020603050405020304" pitchFamily="18" charset="0"/>
                <a:cs typeface="Times New Roman" panose="02020603050405020304" pitchFamily="18" charset="0"/>
              </a:rPr>
              <a:t>Ngăn chặn xu hướng gia tăng ô nhiễm, suy thoái môi trường; giải quyết các vấn đề môi trường cấp bách; từng bước cải thiện, phục hồi chất lượng môi trường; bảo vệ, bảo tồn và phục hồi các hệ sinh thái tự nhiên quan trọng. </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200" dirty="0" err="1">
                <a:solidFill>
                  <a:srgbClr val="0000FF"/>
                </a:solidFill>
                <a:latin typeface="Times New Roman" panose="02020603050405020304" pitchFamily="18" charset="0"/>
                <a:cs typeface="Times New Roman" panose="02020603050405020304" pitchFamily="18" charset="0"/>
              </a:rPr>
              <a:t>Bảo</a:t>
            </a:r>
            <a:r>
              <a:rPr lang="vi-VN" sz="2200" dirty="0">
                <a:solidFill>
                  <a:srgbClr val="0000FF"/>
                </a:solidFill>
                <a:latin typeface="Times New Roman" panose="02020603050405020304" pitchFamily="18" charset="0"/>
                <a:cs typeface="Times New Roman" panose="02020603050405020304" pitchFamily="18" charset="0"/>
              </a:rPr>
              <a:t> vệ môi trường theo hướng tích hợp các hoạt động gồm quản lý, kiểm soát ô nhiễm môi trường, thiết lập hệ thống giám sát chất lượng môi trường.</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200" dirty="0">
                <a:solidFill>
                  <a:srgbClr val="0000FF"/>
                </a:solidFill>
                <a:latin typeface="Times New Roman" panose="02020603050405020304" pitchFamily="18" charset="0"/>
                <a:cs typeface="Times New Roman" panose="02020603050405020304" pitchFamily="18" charset="0"/>
              </a:rPr>
              <a:t>Ưu tiên xây dựng các khu xử lý chất thải tập trung đồng bộ, hiện đại liên vùng, liên </a:t>
            </a:r>
            <a:r>
              <a:rPr lang="vi-VN" sz="2200" dirty="0" err="1">
                <a:solidFill>
                  <a:srgbClr val="0000FF"/>
                </a:solidFill>
                <a:latin typeface="Times New Roman" panose="02020603050405020304" pitchFamily="18" charset="0"/>
                <a:cs typeface="Times New Roman" panose="02020603050405020304" pitchFamily="18" charset="0"/>
              </a:rPr>
              <a:t>tỉnh</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đặc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biệt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cơ </a:t>
            </a:r>
            <a:r>
              <a:rPr lang="vi-VN" sz="2200" dirty="0" err="1">
                <a:solidFill>
                  <a:srgbClr val="0000FF"/>
                </a:solidFill>
                <a:latin typeface="Times New Roman" panose="02020603050405020304" pitchFamily="18" charset="0"/>
                <a:cs typeface="Times New Roman" panose="02020603050405020304" pitchFamily="18" charset="0"/>
              </a:rPr>
              <a:t>sở</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xử</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lý</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chất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thải</a:t>
            </a:r>
            <a:r>
              <a:rPr lang="vi-VN" sz="2200" dirty="0">
                <a:solidFill>
                  <a:srgbClr val="0000FF"/>
                </a:solidFill>
                <a:latin typeface="Times New Roman" panose="02020603050405020304" pitchFamily="18" charset="0"/>
                <a:cs typeface="Times New Roman" panose="02020603050405020304" pitchFamily="18" charset="0"/>
              </a:rPr>
              <a:t> nguy </a:t>
            </a:r>
            <a:r>
              <a:rPr lang="vi-VN" sz="2200" dirty="0" err="1">
                <a:solidFill>
                  <a:srgbClr val="0000FF"/>
                </a:solidFill>
                <a:latin typeface="Times New Roman" panose="02020603050405020304" pitchFamily="18" charset="0"/>
                <a:cs typeface="Times New Roman" panose="02020603050405020304" pitchFamily="18" charset="0"/>
              </a:rPr>
              <a:t>hại</a:t>
            </a:r>
            <a:r>
              <a:rPr lang="vi-VN" sz="2200" dirty="0">
                <a:solidFill>
                  <a:srgbClr val="0000FF"/>
                </a:solidFill>
                <a:latin typeface="Times New Roman" panose="02020603050405020304" pitchFamily="18" charset="0"/>
                <a:cs typeface="Times New Roman" panose="02020603050405020304" pitchFamily="18" charset="0"/>
              </a:rPr>
              <a:t>. </a:t>
            </a:r>
            <a:endParaRPr lang="en-US" sz="22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200" dirty="0">
                <a:solidFill>
                  <a:srgbClr val="0000FF"/>
                </a:solidFill>
                <a:latin typeface="Times New Roman" panose="02020603050405020304" pitchFamily="18" charset="0"/>
                <a:cs typeface="Times New Roman" panose="02020603050405020304" pitchFamily="18" charset="0"/>
              </a:rPr>
              <a:t>Xây dựng, hoàn </a:t>
            </a:r>
            <a:r>
              <a:rPr lang="vi-VN" sz="2200" dirty="0" err="1">
                <a:solidFill>
                  <a:srgbClr val="0000FF"/>
                </a:solidFill>
                <a:latin typeface="Times New Roman" panose="02020603050405020304" pitchFamily="18" charset="0"/>
                <a:cs typeface="Times New Roman" panose="02020603050405020304" pitchFamily="18" charset="0"/>
              </a:rPr>
              <a:t>thiện</a:t>
            </a:r>
            <a:r>
              <a:rPr lang="vi-VN" sz="2200" dirty="0">
                <a:solidFill>
                  <a:srgbClr val="0000FF"/>
                </a:solidFill>
                <a:latin typeface="Times New Roman" panose="02020603050405020304" pitchFamily="18" charset="0"/>
                <a:cs typeface="Times New Roman" panose="02020603050405020304" pitchFamily="18" charset="0"/>
              </a:rPr>
              <a:t> hạ </a:t>
            </a:r>
            <a:r>
              <a:rPr lang="vi-VN" sz="2200" dirty="0" err="1">
                <a:solidFill>
                  <a:srgbClr val="0000FF"/>
                </a:solidFill>
                <a:latin typeface="Times New Roman" panose="02020603050405020304" pitchFamily="18" charset="0"/>
                <a:cs typeface="Times New Roman" panose="02020603050405020304" pitchFamily="18" charset="0"/>
              </a:rPr>
              <a:t>tầng</a:t>
            </a:r>
            <a:r>
              <a:rPr lang="vi-VN" sz="2200" dirty="0">
                <a:solidFill>
                  <a:srgbClr val="0000FF"/>
                </a:solidFill>
                <a:latin typeface="Times New Roman" panose="02020603050405020304" pitchFamily="18" charset="0"/>
                <a:cs typeface="Times New Roman" panose="02020603050405020304" pitchFamily="18" charset="0"/>
              </a:rPr>
              <a:t> thu gom, </a:t>
            </a:r>
            <a:r>
              <a:rPr lang="vi-VN" sz="2200" dirty="0" err="1">
                <a:solidFill>
                  <a:srgbClr val="0000FF"/>
                </a:solidFill>
                <a:latin typeface="Times New Roman" panose="02020603050405020304" pitchFamily="18" charset="0"/>
                <a:cs typeface="Times New Roman" panose="02020603050405020304" pitchFamily="18" charset="0"/>
              </a:rPr>
              <a:t>xử</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lý</a:t>
            </a:r>
            <a:r>
              <a:rPr lang="vi-VN" sz="2200" dirty="0">
                <a:solidFill>
                  <a:srgbClr val="0000FF"/>
                </a:solidFill>
                <a:latin typeface="Times New Roman" panose="02020603050405020304" pitchFamily="18" charset="0"/>
                <a:cs typeface="Times New Roman" panose="02020603050405020304" pitchFamily="18" charset="0"/>
              </a:rPr>
              <a:t> nước thải </a:t>
            </a:r>
            <a:r>
              <a:rPr lang="vi-VN" sz="2200" dirty="0" err="1">
                <a:solidFill>
                  <a:srgbClr val="0000FF"/>
                </a:solidFill>
                <a:latin typeface="Times New Roman" panose="02020603050405020304" pitchFamily="18" charset="0"/>
                <a:cs typeface="Times New Roman" panose="02020603050405020304" pitchFamily="18" charset="0"/>
              </a:rPr>
              <a:t>của</a:t>
            </a:r>
            <a:r>
              <a:rPr lang="vi-VN" sz="2200" dirty="0">
                <a:solidFill>
                  <a:srgbClr val="0000FF"/>
                </a:solidFill>
                <a:latin typeface="Times New Roman" panose="02020603050405020304" pitchFamily="18" charset="0"/>
                <a:cs typeface="Times New Roman" panose="02020603050405020304" pitchFamily="18" charset="0"/>
              </a:rPr>
              <a:t> các khu công </a:t>
            </a:r>
            <a:r>
              <a:rPr lang="vi-VN" sz="2200" dirty="0" err="1">
                <a:solidFill>
                  <a:srgbClr val="0000FF"/>
                </a:solidFill>
                <a:latin typeface="Times New Roman" panose="02020603050405020304" pitchFamily="18" charset="0"/>
                <a:cs typeface="Times New Roman" panose="02020603050405020304" pitchFamily="18" charset="0"/>
              </a:rPr>
              <a:t>nghiệp</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cụm</a:t>
            </a:r>
            <a:r>
              <a:rPr lang="vi-VN" sz="2200" dirty="0">
                <a:solidFill>
                  <a:srgbClr val="0000FF"/>
                </a:solidFill>
                <a:latin typeface="Times New Roman" panose="02020603050405020304" pitchFamily="18" charset="0"/>
                <a:cs typeface="Times New Roman" panose="02020603050405020304" pitchFamily="18" charset="0"/>
              </a:rPr>
              <a:t> công </a:t>
            </a:r>
            <a:r>
              <a:rPr lang="vi-VN" sz="2200" dirty="0" err="1">
                <a:solidFill>
                  <a:srgbClr val="0000FF"/>
                </a:solidFill>
                <a:latin typeface="Times New Roman" panose="02020603050405020304" pitchFamily="18" charset="0"/>
                <a:cs typeface="Times New Roman" panose="02020603050405020304" pitchFamily="18" charset="0"/>
              </a:rPr>
              <a:t>nghiệp</a:t>
            </a:r>
            <a:r>
              <a:rPr lang="vi-VN" sz="2200" dirty="0">
                <a:solidFill>
                  <a:srgbClr val="0000FF"/>
                </a:solidFill>
                <a:latin typeface="Times New Roman" panose="02020603050405020304" pitchFamily="18" charset="0"/>
                <a:cs typeface="Times New Roman" panose="02020603050405020304" pitchFamily="18" charset="0"/>
              </a:rPr>
              <a:t>, khu đô </a:t>
            </a:r>
            <a:r>
              <a:rPr lang="vi-VN" sz="2200" dirty="0" err="1">
                <a:solidFill>
                  <a:srgbClr val="0000FF"/>
                </a:solidFill>
                <a:latin typeface="Times New Roman" panose="02020603050405020304" pitchFamily="18" charset="0"/>
                <a:cs typeface="Times New Roman" panose="02020603050405020304" pitchFamily="18" charset="0"/>
              </a:rPr>
              <a:t>thị</a:t>
            </a:r>
            <a:r>
              <a:rPr lang="vi-VN" sz="2200" dirty="0">
                <a:solidFill>
                  <a:srgbClr val="0000FF"/>
                </a:solidFill>
                <a:latin typeface="Times New Roman" panose="02020603050405020304" pitchFamily="18" charset="0"/>
                <a:cs typeface="Times New Roman" panose="02020603050405020304" pitchFamily="18" charset="0"/>
              </a:rPr>
              <a:t>, khu dân cư tập trung, làng </a:t>
            </a:r>
            <a:r>
              <a:rPr lang="vi-VN" sz="2200" dirty="0" err="1">
                <a:solidFill>
                  <a:srgbClr val="0000FF"/>
                </a:solidFill>
                <a:latin typeface="Times New Roman" panose="02020603050405020304" pitchFamily="18" charset="0"/>
                <a:cs typeface="Times New Roman" panose="02020603050405020304" pitchFamily="18" charset="0"/>
              </a:rPr>
              <a:t>nghề</a:t>
            </a:r>
            <a:r>
              <a:rPr lang="vi-VN" sz="2200" dirty="0">
                <a:solidFill>
                  <a:srgbClr val="0000FF"/>
                </a:solidFill>
                <a:latin typeface="Times New Roman" panose="02020603050405020304" pitchFamily="18" charset="0"/>
                <a:cs typeface="Times New Roman" panose="02020603050405020304" pitchFamily="18" charset="0"/>
              </a:rPr>
              <a:t> trên các lưu vực sông lớn. </a:t>
            </a:r>
          </a:p>
          <a:p>
            <a:pPr marL="726893" lvl="1" indent="-342900" algn="just">
              <a:lnSpc>
                <a:spcPct val="100000"/>
              </a:lnSpc>
              <a:spcBef>
                <a:spcPts val="400"/>
              </a:spcBef>
              <a:buFont typeface="Wingdings" panose="05000000000000000000" pitchFamily="2" charset="2"/>
              <a:buChar char="Ø"/>
            </a:pPr>
            <a:r>
              <a:rPr lang="en-US" sz="2200" dirty="0">
                <a:solidFill>
                  <a:srgbClr val="0000FF"/>
                </a:solidFill>
                <a:latin typeface="Times New Roman" panose="02020603050405020304" pitchFamily="18" charset="0"/>
                <a:cs typeface="Times New Roman" panose="02020603050405020304" pitchFamily="18" charset="0"/>
              </a:rPr>
              <a:t>B</a:t>
            </a:r>
            <a:r>
              <a:rPr lang="vi-VN" sz="2200" dirty="0" err="1">
                <a:solidFill>
                  <a:srgbClr val="0000FF"/>
                </a:solidFill>
                <a:latin typeface="Times New Roman" panose="02020603050405020304" pitchFamily="18" charset="0"/>
                <a:cs typeface="Times New Roman" panose="02020603050405020304" pitchFamily="18" charset="0"/>
              </a:rPr>
              <a:t>ảo</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tồn</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bảo</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mở</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rộng</a:t>
            </a:r>
            <a:r>
              <a:rPr lang="vi-VN"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thống</a:t>
            </a:r>
            <a:r>
              <a:rPr lang="vi-VN" sz="2200" dirty="0">
                <a:solidFill>
                  <a:srgbClr val="0000FF"/>
                </a:solidFill>
                <a:latin typeface="Times New Roman" panose="02020603050405020304" pitchFamily="18" charset="0"/>
                <a:cs typeface="Times New Roman" panose="02020603050405020304" pitchFamily="18" charset="0"/>
              </a:rPr>
              <a:t> khu </a:t>
            </a:r>
            <a:r>
              <a:rPr lang="vi-VN" sz="2200" dirty="0" err="1">
                <a:solidFill>
                  <a:srgbClr val="0000FF"/>
                </a:solidFill>
                <a:latin typeface="Times New Roman" panose="02020603050405020304" pitchFamily="18" charset="0"/>
                <a:cs typeface="Times New Roman" panose="02020603050405020304" pitchFamily="18" charset="0"/>
              </a:rPr>
              <a:t>bảo</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tồn</a:t>
            </a:r>
            <a:r>
              <a:rPr lang="vi-VN" sz="2200" dirty="0">
                <a:solidFill>
                  <a:srgbClr val="0000FF"/>
                </a:solidFill>
                <a:latin typeface="Times New Roman" panose="02020603050405020304" pitchFamily="18" charset="0"/>
                <a:cs typeface="Times New Roman" panose="02020603050405020304" pitchFamily="18" charset="0"/>
              </a:rPr>
              <a:t> thiên nhiên,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vùng</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đất</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ngập</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nước</a:t>
            </a:r>
            <a:r>
              <a:rPr lang="vi-VN"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khu </a:t>
            </a:r>
            <a:r>
              <a:rPr lang="vi-VN" sz="2200" dirty="0" err="1">
                <a:solidFill>
                  <a:srgbClr val="0000FF"/>
                </a:solidFill>
                <a:latin typeface="Times New Roman" panose="02020603050405020304" pitchFamily="18" charset="0"/>
                <a:cs typeface="Times New Roman" panose="02020603050405020304" pitchFamily="18" charset="0"/>
              </a:rPr>
              <a:t>vực</a:t>
            </a:r>
            <a:r>
              <a:rPr lang="vi-VN" sz="2200" dirty="0">
                <a:solidFill>
                  <a:srgbClr val="0000FF"/>
                </a:solidFill>
                <a:latin typeface="Times New Roman" panose="02020603050405020304" pitchFamily="18" charset="0"/>
                <a:cs typeface="Times New Roman" panose="02020603050405020304" pitchFamily="18" charset="0"/>
              </a:rPr>
              <a:t> </a:t>
            </a:r>
            <a:r>
              <a:rPr lang="vi-VN" sz="2200" dirty="0" err="1">
                <a:solidFill>
                  <a:srgbClr val="0000FF"/>
                </a:solidFill>
                <a:latin typeface="Times New Roman" panose="02020603050405020304" pitchFamily="18" charset="0"/>
                <a:cs typeface="Times New Roman" panose="02020603050405020304" pitchFamily="18" charset="0"/>
              </a:rPr>
              <a:t>cảnh</a:t>
            </a:r>
            <a:r>
              <a:rPr lang="vi-VN" sz="2200" dirty="0">
                <a:solidFill>
                  <a:srgbClr val="0000FF"/>
                </a:solidFill>
                <a:latin typeface="Times New Roman" panose="02020603050405020304" pitchFamily="18" charset="0"/>
                <a:cs typeface="Times New Roman" panose="02020603050405020304" pitchFamily="18" charset="0"/>
              </a:rPr>
              <a:t> quan sinh </a:t>
            </a:r>
            <a:r>
              <a:rPr lang="vi-VN" sz="2200" dirty="0" err="1">
                <a:solidFill>
                  <a:srgbClr val="0000FF"/>
                </a:solidFill>
                <a:latin typeface="Times New Roman" panose="02020603050405020304" pitchFamily="18" charset="0"/>
                <a:cs typeface="Times New Roman" panose="02020603050405020304" pitchFamily="18" charset="0"/>
              </a:rPr>
              <a:t>thái</a:t>
            </a:r>
            <a:r>
              <a:rPr lang="vi-VN" sz="2200" dirty="0">
                <a:solidFill>
                  <a:srgbClr val="0000FF"/>
                </a:solidFill>
                <a:latin typeface="Times New Roman" panose="02020603050405020304" pitchFamily="18" charset="0"/>
                <a:cs typeface="Times New Roman" panose="02020603050405020304" pitchFamily="18" charset="0"/>
              </a:rPr>
              <a:t> quan </a:t>
            </a:r>
            <a:r>
              <a:rPr lang="vi-VN" sz="2200" dirty="0" err="1">
                <a:solidFill>
                  <a:srgbClr val="0000FF"/>
                </a:solidFill>
                <a:latin typeface="Times New Roman" panose="02020603050405020304" pitchFamily="18" charset="0"/>
                <a:cs typeface="Times New Roman" panose="02020603050405020304" pitchFamily="18" charset="0"/>
              </a:rPr>
              <a:t>trọng</a:t>
            </a:r>
            <a:r>
              <a:rPr lang="vi-VN" sz="2200" dirty="0">
                <a:solidFill>
                  <a:srgbClr val="0000FF"/>
                </a:solidFill>
                <a:latin typeface="Times New Roman" panose="02020603050405020304" pitchFamily="18" charset="0"/>
                <a:cs typeface="Times New Roman" panose="02020603050405020304" pitchFamily="18" charset="0"/>
              </a:rPr>
              <a:t>; xây dựng </a:t>
            </a:r>
            <a:r>
              <a:rPr lang="vi-VN" sz="2200" dirty="0" err="1">
                <a:solidFill>
                  <a:srgbClr val="0000FF"/>
                </a:solidFill>
                <a:latin typeface="Times New Roman" panose="02020603050405020304" pitchFamily="18" charset="0"/>
                <a:cs typeface="Times New Roman" panose="02020603050405020304" pitchFamily="18" charset="0"/>
              </a:rPr>
              <a:t>các</a:t>
            </a:r>
            <a:r>
              <a:rPr lang="vi-VN" sz="2200" dirty="0">
                <a:solidFill>
                  <a:srgbClr val="0000FF"/>
                </a:solidFill>
                <a:latin typeface="Times New Roman" panose="02020603050405020304" pitchFamily="18" charset="0"/>
                <a:cs typeface="Times New Roman" panose="02020603050405020304" pitchFamily="18" charset="0"/>
              </a:rPr>
              <a:t> hành lang đa </a:t>
            </a:r>
            <a:r>
              <a:rPr lang="vi-VN" sz="2200" dirty="0" err="1">
                <a:solidFill>
                  <a:srgbClr val="0000FF"/>
                </a:solidFill>
                <a:latin typeface="Times New Roman" panose="02020603050405020304" pitchFamily="18" charset="0"/>
                <a:cs typeface="Times New Roman" panose="02020603050405020304" pitchFamily="18" charset="0"/>
              </a:rPr>
              <a:t>dạng</a:t>
            </a:r>
            <a:r>
              <a:rPr lang="vi-VN" sz="2200" dirty="0">
                <a:solidFill>
                  <a:srgbClr val="0000FF"/>
                </a:solidFill>
                <a:latin typeface="Times New Roman" panose="02020603050405020304" pitchFamily="18" charset="0"/>
                <a:cs typeface="Times New Roman" panose="02020603050405020304" pitchFamily="18" charset="0"/>
              </a:rPr>
              <a:t> sinh </a:t>
            </a:r>
            <a:r>
              <a:rPr lang="vi-VN" sz="2200" dirty="0" err="1">
                <a:solidFill>
                  <a:srgbClr val="0000FF"/>
                </a:solidFill>
                <a:latin typeface="Times New Roman" panose="02020603050405020304" pitchFamily="18" charset="0"/>
                <a:cs typeface="Times New Roman" panose="02020603050405020304" pitchFamily="18" charset="0"/>
              </a:rPr>
              <a:t>học</a:t>
            </a:r>
            <a:r>
              <a:rPr lang="vi-VN" sz="2200" dirty="0">
                <a:solidFill>
                  <a:srgbClr val="0000FF"/>
                </a:solidFill>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16681" y="285579"/>
            <a:ext cx="11958637"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tài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b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phòng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tai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hậu</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7985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614723" y="1295665"/>
            <a:ext cx="10895959" cy="4882058"/>
          </a:xfrm>
        </p:spPr>
        <p:txBody>
          <a:bodyPr>
            <a:noAutofit/>
          </a:bodyPr>
          <a:lstStyle/>
          <a:p>
            <a:pPr algn="just">
              <a:lnSpc>
                <a:spcPct val="100000"/>
              </a:lnSpc>
              <a:spcBef>
                <a:spcPts val="400"/>
              </a:spcBef>
              <a:spcAft>
                <a:spcPts val="400"/>
              </a:spcAft>
              <a:buFont typeface="Wingdings" panose="05000000000000000000" pitchFamily="2" charset="2"/>
              <a:buChar char="v"/>
            </a:pPr>
            <a:r>
              <a:rPr lang="vi-VN"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định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hướng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phòng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chống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thiên</a:t>
            </a:r>
            <a:r>
              <a:rPr lang="en-US" sz="2300" b="1" i="1" dirty="0">
                <a:solidFill>
                  <a:srgbClr val="0000FF"/>
                </a:solidFill>
                <a:latin typeface="Times New Roman" pitchFamily="18" charset="0"/>
                <a:cs typeface="Times New Roman" pitchFamily="18" charset="0"/>
              </a:rPr>
              <a:t> tai </a:t>
            </a:r>
            <a:r>
              <a:rPr lang="en-US" sz="2300" b="1" i="1" dirty="0" err="1">
                <a:solidFill>
                  <a:srgbClr val="0000FF"/>
                </a:solidFill>
                <a:latin typeface="Times New Roman" pitchFamily="18" charset="0"/>
                <a:cs typeface="Times New Roman" pitchFamily="18" charset="0"/>
              </a:rPr>
              <a:t>và</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thích</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ứng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với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biến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đổi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khí</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hậu</a:t>
            </a:r>
            <a:endParaRPr lang="en-US"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Chủ động phòng chống thiên tai, thích ứng với biến đổi khí hậu; từng </a:t>
            </a:r>
            <a:r>
              <a:rPr lang="vi-VN" sz="2300" dirty="0" err="1">
                <a:solidFill>
                  <a:srgbClr val="0000FF"/>
                </a:solidFill>
                <a:latin typeface="Times New Roman" panose="02020603050405020304" pitchFamily="18" charset="0"/>
                <a:cs typeface="Times New Roman" panose="02020603050405020304" pitchFamily="18" charset="0"/>
              </a:rPr>
              <a:t>bước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quản</a:t>
            </a:r>
            <a:r>
              <a:rPr lang="vi-VN" sz="2300" dirty="0">
                <a:solidFill>
                  <a:srgbClr val="0000FF"/>
                </a:solidFill>
                <a:latin typeface="Times New Roman" panose="02020603050405020304" pitchFamily="18" charset="0"/>
                <a:cs typeface="Times New Roman" panose="02020603050405020304" pitchFamily="18" charset="0"/>
              </a:rPr>
              <a:t> lý rủi ro thiên tai,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tạo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điều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kiện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phát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triển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bền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vững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 </a:t>
            </a:r>
            <a:r>
              <a:rPr lang="en-US" sz="2300" dirty="0" err="1">
                <a:solidFill>
                  <a:srgbClr val="0000FF"/>
                </a:solidFill>
                <a:latin typeface="Times New Roman" panose="02020603050405020304" pitchFamily="18" charset="0"/>
                <a:cs typeface="Times New Roman" panose="02020603050405020304" pitchFamily="18" charset="0"/>
              </a:rPr>
              <a:t>xã</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hội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triển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mô </a:t>
            </a:r>
            <a:r>
              <a:rPr lang="vi-VN" sz="2300" dirty="0" err="1">
                <a:solidFill>
                  <a:srgbClr val="0000FF"/>
                </a:solidFill>
                <a:latin typeface="Times New Roman" panose="02020603050405020304" pitchFamily="18" charset="0"/>
                <a:cs typeface="Times New Roman" panose="02020603050405020304" pitchFamily="18" charset="0"/>
              </a:rPr>
              <a:t>hình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thích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ứng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biến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đổi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khí</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hậu</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dựa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tự</a:t>
            </a:r>
            <a:r>
              <a:rPr lang="vi-VN" sz="2300" dirty="0">
                <a:solidFill>
                  <a:srgbClr val="0000FF"/>
                </a:solidFill>
                <a:latin typeface="Times New Roman" panose="02020603050405020304" pitchFamily="18" charset="0"/>
                <a:cs typeface="Times New Roman" panose="02020603050405020304" pitchFamily="18" charset="0"/>
              </a:rPr>
              <a:t> nhiên,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sinh </a:t>
            </a:r>
            <a:r>
              <a:rPr lang="vi-VN" sz="2300" dirty="0" err="1">
                <a:solidFill>
                  <a:srgbClr val="0000FF"/>
                </a:solidFill>
                <a:latin typeface="Times New Roman" panose="02020603050405020304" pitchFamily="18" charset="0"/>
                <a:cs typeface="Times New Roman" panose="02020603050405020304" pitchFamily="18" charset="0"/>
              </a:rPr>
              <a:t>thái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dựa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cộng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đồng</a:t>
            </a:r>
            <a:r>
              <a:rPr lang="vi-VN" sz="2300" dirty="0">
                <a:solidFill>
                  <a:srgbClr val="0000FF"/>
                </a:solidFill>
                <a:latin typeface="Times New Roman" panose="02020603050405020304" pitchFamily="18" charset="0"/>
                <a:cs typeface="Times New Roman" panose="02020603050405020304" pitchFamily="18" charset="0"/>
              </a:rPr>
              <a:t>.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Củng</a:t>
            </a:r>
            <a:r>
              <a:rPr lang="vi-VN" sz="2300" dirty="0">
                <a:solidFill>
                  <a:srgbClr val="0000FF"/>
                </a:solidFill>
                <a:latin typeface="Times New Roman" panose="02020603050405020304" pitchFamily="18" charset="0"/>
                <a:cs typeface="Times New Roman" panose="02020603050405020304" pitchFamily="18" charset="0"/>
              </a:rPr>
              <a:t> cố, nâng cấp công trình phòng, chống thiên tai</a:t>
            </a:r>
            <a:r>
              <a:rPr lang="en-US" sz="2300" dirty="0">
                <a:solidFill>
                  <a:srgbClr val="0000FF"/>
                </a:solidFill>
                <a:latin typeface="Times New Roman" panose="02020603050405020304" pitchFamily="18" charset="0"/>
                <a:cs typeface="Times New Roman" panose="02020603050405020304" pitchFamily="18" charset="0"/>
              </a:rPr>
              <a: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thống đê điều, </a:t>
            </a:r>
            <a:r>
              <a:rPr lang="vi-VN" sz="2300" dirty="0" err="1">
                <a:solidFill>
                  <a:srgbClr val="0000FF"/>
                </a:solidFill>
                <a:latin typeface="Times New Roman" panose="02020603050405020304" pitchFamily="18" charset="0"/>
                <a:cs typeface="Times New Roman" panose="02020603050405020304" pitchFamily="18" charset="0"/>
              </a:rPr>
              <a:t>hồ</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đập</a:t>
            </a:r>
            <a:r>
              <a:rPr lang="en-US" sz="2300" dirty="0">
                <a:solidFill>
                  <a:srgbClr val="0000FF"/>
                </a:solidFill>
                <a:latin typeface="Times New Roman" panose="02020603050405020304" pitchFamily="18" charset="0"/>
                <a:cs typeface="Times New Roman" panose="02020603050405020304" pitchFamily="18" charset="0"/>
              </a:rPr>
              <a: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hệ</a:t>
            </a:r>
            <a:r>
              <a:rPr lang="vi-VN" sz="2300" dirty="0">
                <a:solidFill>
                  <a:srgbClr val="0000FF"/>
                </a:solidFill>
                <a:latin typeface="Times New Roman" panose="02020603050405020304" pitchFamily="18" charset="0"/>
                <a:cs typeface="Times New Roman" panose="02020603050405020304" pitchFamily="18" charset="0"/>
              </a:rPr>
              <a:t> thống trữ nước, tiêu thoát nước, phòng chống </a:t>
            </a:r>
            <a:r>
              <a:rPr lang="vi-VN" sz="2300" dirty="0" err="1">
                <a:solidFill>
                  <a:srgbClr val="0000FF"/>
                </a:solidFill>
                <a:latin typeface="Times New Roman" panose="02020603050405020304" pitchFamily="18" charset="0"/>
                <a:cs typeface="Times New Roman" panose="02020603050405020304" pitchFamily="18" charset="0"/>
              </a:rPr>
              <a:t>ngập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úng</a:t>
            </a:r>
            <a:r>
              <a:rPr lang="vi-VN" sz="2300" dirty="0">
                <a:solidFill>
                  <a:srgbClr val="0000FF"/>
                </a:solidFill>
                <a:latin typeface="Times New Roman" panose="02020603050405020304" pitchFamily="18" charset="0"/>
                <a:cs typeface="Times New Roman" panose="02020603050405020304" pitchFamily="18" charset="0"/>
              </a:rPr>
              <a:t>, nhất là đối với các đô thị lớn; công trình kiểm soát nguồn nước phòng chống hạn hán, xâm </a:t>
            </a:r>
            <a:r>
              <a:rPr lang="vi-VN" sz="2300" dirty="0" err="1">
                <a:solidFill>
                  <a:srgbClr val="0000FF"/>
                </a:solidFill>
                <a:latin typeface="Times New Roman" panose="02020603050405020304" pitchFamily="18" charset="0"/>
                <a:cs typeface="Times New Roman" panose="02020603050405020304" pitchFamily="18" charset="0"/>
              </a:rPr>
              <a:t>nhập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mặn</a:t>
            </a:r>
            <a:r>
              <a:rPr lang="en-US" sz="2300" dirty="0">
                <a:solidFill>
                  <a:srgbClr val="0000FF"/>
                </a:solidFill>
                <a:latin typeface="Times New Roman" panose="02020603050405020304" pitchFamily="18" charset="0"/>
                <a:cs typeface="Times New Roman" panose="02020603050405020304" pitchFamily="18" charset="0"/>
              </a:rPr>
              <a:t>...</a:t>
            </a:r>
            <a:r>
              <a:rPr lang="vi-VN" sz="2300" dirty="0">
                <a:solidFill>
                  <a:srgbClr val="0000FF"/>
                </a:solidFill>
                <a:latin typeface="Times New Roman" panose="02020603050405020304" pitchFamily="18" charset="0"/>
                <a:cs typeface="Times New Roman" panose="02020603050405020304" pitchFamily="18" charset="0"/>
              </a:rPr>
              <a:t> </a:t>
            </a:r>
            <a:endParaRPr lang="en-US" sz="2300" dirty="0">
              <a:solidFill>
                <a:srgbClr val="0000FF"/>
              </a:solidFill>
              <a:latin typeface="Times New Roman" panose="02020603050405020304" pitchFamily="18" charset="0"/>
              <a:cs typeface="Times New Roman" panose="02020603050405020304" pitchFamily="18" charset="0"/>
            </a:endParaRPr>
          </a:p>
          <a:p>
            <a:pPr marL="726893" lvl="1" indent="-342900" algn="just">
              <a:lnSpc>
                <a:spcPct val="100000"/>
              </a:lnSpc>
              <a:spcBef>
                <a:spcPts val="400"/>
              </a:spcBef>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Xây </a:t>
            </a:r>
            <a:r>
              <a:rPr lang="vi-VN" sz="2300" dirty="0" err="1">
                <a:solidFill>
                  <a:srgbClr val="0000FF"/>
                </a:solidFill>
                <a:latin typeface="Times New Roman" panose="02020603050405020304" pitchFamily="18" charset="0"/>
                <a:cs typeface="Times New Roman" panose="02020603050405020304" pitchFamily="18" charset="0"/>
              </a:rPr>
              <a:t>dựng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thực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hiện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giảm</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thải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khí</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nhà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lĩnh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vực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phấn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đấu</a:t>
            </a:r>
            <a:r>
              <a:rPr lang="vi-VN" sz="2300" dirty="0">
                <a:solidFill>
                  <a:srgbClr val="0000FF"/>
                </a:solidFill>
                <a:latin typeface="Times New Roman" panose="02020603050405020304" pitchFamily="18" charset="0"/>
                <a:cs typeface="Times New Roman" panose="02020603050405020304" pitchFamily="18" charset="0"/>
              </a:rPr>
              <a:t> theo </a:t>
            </a:r>
            <a:r>
              <a:rPr lang="vi-VN" sz="2300" dirty="0" err="1">
                <a:solidFill>
                  <a:srgbClr val="0000FF"/>
                </a:solidFill>
                <a:latin typeface="Times New Roman" panose="02020603050405020304" pitchFamily="18" charset="0"/>
                <a:cs typeface="Times New Roman" panose="02020603050405020304" pitchFamily="18" charset="0"/>
              </a:rPr>
              <a:t>mục</a:t>
            </a:r>
            <a:r>
              <a:rPr lang="vi-VN" sz="2300" dirty="0">
                <a:solidFill>
                  <a:srgbClr val="0000FF"/>
                </a:solidFill>
                <a:latin typeface="Times New Roman" panose="02020603050405020304" pitchFamily="18" charset="0"/>
                <a:cs typeface="Times New Roman" panose="02020603050405020304" pitchFamily="18" charset="0"/>
              </a:rPr>
              <a:t> tiêu </a:t>
            </a:r>
            <a:r>
              <a:rPr lang="vi-VN" sz="2300" dirty="0" err="1">
                <a:solidFill>
                  <a:srgbClr val="0000FF"/>
                </a:solidFill>
                <a:latin typeface="Times New Roman" panose="02020603050405020304" pitchFamily="18" charset="0"/>
                <a:cs typeface="Times New Roman" panose="02020603050405020304" pitchFamily="18" charset="0"/>
              </a:rPr>
              <a:t>đạt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mức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thải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ròng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bằng</a:t>
            </a:r>
            <a:r>
              <a:rPr lang="vi-VN" sz="2300" dirty="0">
                <a:solidFill>
                  <a:srgbClr val="0000FF"/>
                </a:solidFill>
                <a:latin typeface="Times New Roman" panose="02020603050405020304" pitchFamily="18" charset="0"/>
                <a:cs typeface="Times New Roman" panose="02020603050405020304" pitchFamily="18" charset="0"/>
              </a:rPr>
              <a:t> “0” </a:t>
            </a:r>
            <a:r>
              <a:rPr lang="vi-VN" sz="2300" dirty="0" err="1">
                <a:solidFill>
                  <a:srgbClr val="0000FF"/>
                </a:solidFill>
                <a:latin typeface="Times New Roman" panose="02020603050405020304" pitchFamily="18" charset="0"/>
                <a:cs typeface="Times New Roman" panose="02020603050405020304" pitchFamily="18" charset="0"/>
              </a:rPr>
              <a:t>vào</a:t>
            </a:r>
            <a:r>
              <a:rPr lang="vi-VN" sz="2300" dirty="0">
                <a:solidFill>
                  <a:srgbClr val="0000FF"/>
                </a:solidFill>
                <a:latin typeface="Times New Roman" panose="02020603050405020304" pitchFamily="18" charset="0"/>
                <a:cs typeface="Times New Roman" panose="02020603050405020304" pitchFamily="18" charset="0"/>
              </a:rPr>
              <a:t> năm 2050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gia.</a:t>
            </a:r>
            <a:endParaRPr lang="en-US" sz="2300" dirty="0">
              <a:solidFill>
                <a:srgbClr val="0000FF"/>
              </a:solidFill>
              <a:latin typeface="Times New Roman" panose="02020603050405020304" pitchFamily="18" charset="0"/>
              <a:cs typeface="Times New Roman" panose="02020603050405020304" pitchFamily="18" charset="0"/>
            </a:endParaRPr>
          </a:p>
          <a:p>
            <a:pPr lvl="1" algn="just">
              <a:lnSpc>
                <a:spcPct val="100000"/>
              </a:lnSpc>
              <a:spcBef>
                <a:spcPts val="300"/>
              </a:spcBef>
              <a:spcAft>
                <a:spcPts val="300"/>
              </a:spcAft>
              <a:buFont typeface="Wingdings" panose="05000000000000000000" pitchFamily="2" charset="2"/>
              <a:buChar char="v"/>
            </a:pPr>
            <a:endParaRPr lang="en-US" sz="2300" dirty="0">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16681" y="275396"/>
            <a:ext cx="11958637" cy="774381"/>
          </a:xfrm>
        </p:spPr>
        <p:txBody>
          <a:bodyPr>
            <a:normAutofit fontScale="90000"/>
          </a:bodyPr>
          <a:lstStyle/>
          <a:p>
            <a:pPr algn="ct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tài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b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phòng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thiên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tai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phó</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khí</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hậu</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9402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1093636" y="1585476"/>
            <a:ext cx="10122196" cy="4762255"/>
          </a:xfrm>
        </p:spPr>
        <p:txBody>
          <a:bodyPr>
            <a:noAutofit/>
          </a:bodyPr>
          <a:lstStyle/>
          <a:p>
            <a:pPr marL="434327" indent="-342900" algn="just">
              <a:lnSpc>
                <a:spcPct val="150000"/>
              </a:lnSpc>
              <a:spcAft>
                <a:spcPts val="600"/>
              </a:spcAft>
              <a:buFont typeface="Wingdings" panose="05000000000000000000" pitchFamily="2" charset="2"/>
              <a:buChar char="v"/>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trương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ninh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34327" indent="-342900" algn="just">
              <a:lnSpc>
                <a:spcPct val="150000"/>
              </a:lnSpc>
              <a:spcAft>
                <a:spcPts val="600"/>
              </a:spcAft>
              <a:buFont typeface="Wingdings" panose="05000000000000000000" pitchFamily="2" charset="2"/>
              <a:buChar char="v"/>
            </a:pP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tăng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biên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kinh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khu công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đáp ứng yêu cầu phòng thủ gắn với phát triển kinh tế - xã hội trên </a:t>
            </a:r>
            <a:r>
              <a:rPr lang="vi-VN" sz="23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vi-VN" sz="23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vi cả nước. </a:t>
            </a:r>
            <a:endParaRPr lang="en-US" sz="2300" dirty="0">
              <a:solidFill>
                <a:srgbClr val="0000FF"/>
              </a:solidFill>
              <a:latin typeface="Times New Roman" panose="02020603050405020304" pitchFamily="18" charset="0"/>
              <a:ea typeface="Calibri" panose="020F0502020204030204" pitchFamily="34" charset="0"/>
            </a:endParaRPr>
          </a:p>
          <a:p>
            <a:pPr marL="637005" lvl="1" indent="-344439" algn="just">
              <a:lnSpc>
                <a:spcPct val="150000"/>
              </a:lnSpc>
              <a:spcBef>
                <a:spcPts val="300"/>
              </a:spcBef>
              <a:spcAft>
                <a:spcPts val="300"/>
              </a:spcAft>
              <a:buFont typeface="Wingdings" pitchFamily="2" charset="2"/>
              <a:buChar char="ü"/>
            </a:pPr>
            <a:endParaRPr lang="en-US" sz="2300" dirty="0">
              <a:solidFill>
                <a:srgbClr val="0000FF"/>
              </a:solidFill>
              <a:latin typeface="Times New Roman" pitchFamily="18" charset="0"/>
              <a:cs typeface="Times New Roman" pitchFamily="18" charset="0"/>
            </a:endParaRPr>
          </a:p>
          <a:p>
            <a:pPr marL="0" indent="0" algn="just">
              <a:lnSpc>
                <a:spcPct val="150000"/>
              </a:lnSpc>
              <a:spcBef>
                <a:spcPts val="300"/>
              </a:spcBef>
              <a:spcAft>
                <a:spcPts val="300"/>
              </a:spcAft>
              <a:buNone/>
              <a:tabLst>
                <a:tab pos="285710" algn="l"/>
              </a:tabLst>
            </a:pPr>
            <a:endParaRPr lang="en-US" sz="2300" dirty="0">
              <a:solidFill>
                <a:srgbClr val="0000FF"/>
              </a:solidFill>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651391" y="667659"/>
            <a:ext cx="11006687" cy="774381"/>
          </a:xfrm>
        </p:spPr>
        <p:txBody>
          <a:bodyPr>
            <a:normAutofit fontScale="90000"/>
          </a:bodyPr>
          <a:lstStyle/>
          <a:p>
            <a:pPr algn="ctr">
              <a:lnSpc>
                <a:spcPct val="100000"/>
              </a:lnSpc>
            </a:pPr>
            <a:r>
              <a:rPr lang="en-US" sz="4000" b="1" dirty="0" err="1">
                <a:solidFill>
                  <a:srgbClr val="0000FF"/>
                </a:solidFill>
                <a:latin typeface="Times New Roman" panose="02020603050405020304" pitchFamily="18" charset="0"/>
                <a:cs typeface="Times New Roman" panose="02020603050405020304" pitchFamily="18" charset="0"/>
              </a:rPr>
              <a:t>Kết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hợp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phát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triển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kinh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tế</a:t>
            </a:r>
            <a:r>
              <a:rPr lang="en-US" sz="4000" b="1" dirty="0">
                <a:solidFill>
                  <a:srgbClr val="0000FF"/>
                </a:solidFill>
                <a:latin typeface="Times New Roman" panose="02020603050405020304" pitchFamily="18" charset="0"/>
                <a:cs typeface="Times New Roman" panose="02020603050405020304" pitchFamily="18" charset="0"/>
              </a:rPr>
              <a:t> - </a:t>
            </a:r>
            <a:r>
              <a:rPr lang="en-US" sz="4000" b="1" dirty="0" err="1">
                <a:solidFill>
                  <a:srgbClr val="0000FF"/>
                </a:solidFill>
                <a:latin typeface="Times New Roman" panose="02020603050405020304" pitchFamily="18" charset="0"/>
                <a:cs typeface="Times New Roman" panose="02020603050405020304" pitchFamily="18" charset="0"/>
              </a:rPr>
              <a:t>xã</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hội</a:t>
            </a:r>
            <a:r>
              <a:rPr lang="en-US" sz="4000" b="1" dirty="0">
                <a:solidFill>
                  <a:srgbClr val="0000FF"/>
                </a:solidFill>
                <a:latin typeface="Times New Roman" panose="02020603050405020304" pitchFamily="18" charset="0"/>
                <a:cs typeface="Times New Roman" panose="02020603050405020304" pitchFamily="18" charset="0"/>
              </a:rPr>
              <a:t> </a:t>
            </a:r>
            <a:br>
              <a:rPr lang="en-US" sz="4000" b="1" dirty="0">
                <a:solidFill>
                  <a:srgbClr val="0000FF"/>
                </a:solidFill>
                <a:latin typeface="Times New Roman" panose="02020603050405020304" pitchFamily="18" charset="0"/>
                <a:cs typeface="Times New Roman" panose="02020603050405020304" pitchFamily="18" charset="0"/>
              </a:rPr>
            </a:br>
            <a:r>
              <a:rPr lang="en-US" sz="4000" b="1" dirty="0" err="1">
                <a:solidFill>
                  <a:srgbClr val="0000FF"/>
                </a:solidFill>
                <a:latin typeface="Times New Roman" panose="02020603050405020304" pitchFamily="18" charset="0"/>
                <a:cs typeface="Times New Roman" panose="02020603050405020304" pitchFamily="18" charset="0"/>
              </a:rPr>
              <a:t>với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bảo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đảm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phòng</a:t>
            </a:r>
            <a:r>
              <a:rPr lang="en-US" sz="4000" b="1" dirty="0">
                <a:solidFill>
                  <a:srgbClr val="0000FF"/>
                </a:solidFill>
                <a:latin typeface="Times New Roman" panose="02020603050405020304" pitchFamily="18" charset="0"/>
                <a:cs typeface="Times New Roman" panose="02020603050405020304" pitchFamily="18" charset="0"/>
              </a:rPr>
              <a:t>, an </a:t>
            </a:r>
            <a:r>
              <a:rPr lang="en-US" sz="4000" b="1" dirty="0" err="1">
                <a:solidFill>
                  <a:srgbClr val="0000FF"/>
                </a:solidFill>
                <a:latin typeface="Times New Roman" panose="02020603050405020304" pitchFamily="18" charset="0"/>
                <a:cs typeface="Times New Roman" panose="02020603050405020304" pitchFamily="18" charset="0"/>
              </a:rPr>
              <a:t>ninh</a:t>
            </a:r>
            <a:endParaRPr lang="vi-VN" sz="40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6958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401778" y="2645875"/>
            <a:ext cx="9388444" cy="1566249"/>
          </a:xfrm>
        </p:spPr>
        <p:txBody>
          <a:bodyPr>
            <a:noAutofit/>
          </a:bodyPr>
          <a:lstStyle/>
          <a:p>
            <a:pPr algn="ctr">
              <a:lnSpc>
                <a:spcPct val="150000"/>
              </a:lnSpc>
              <a:spcAft>
                <a:spcPts val="2400"/>
              </a:spcAft>
            </a:pPr>
            <a:r>
              <a:rPr lang="vi-VN" sz="2800" b="1" u="sng" dirty="0">
                <a:solidFill>
                  <a:srgbClr val="0000FF"/>
                </a:solidFill>
                <a:latin typeface="Times New Roman" panose="02020603050405020304" pitchFamily="18" charset="0"/>
                <a:cs typeface="Times New Roman" panose="02020603050405020304" pitchFamily="18" charset="0"/>
              </a:rPr>
              <a:t>Phần thứ </a:t>
            </a:r>
            <a:r>
              <a:rPr lang="en-US" sz="2800" b="1" u="sng" dirty="0" err="1">
                <a:solidFill>
                  <a:srgbClr val="0000FF"/>
                </a:solidFill>
                <a:latin typeface="Times New Roman" panose="02020603050405020304" pitchFamily="18" charset="0"/>
                <a:cs typeface="Times New Roman" panose="02020603050405020304" pitchFamily="18" charset="0"/>
              </a:rPr>
              <a:t>hai</a:t>
            </a:r>
            <a:br>
              <a:rPr lang="en-US" sz="2800" b="1" i="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ĐÁNH GIÁ THỰC TRẠNG PHÁT TRIỂN </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VÀ TỔ CHỨC KHÔNG GIAN PHÁT TRIỂN ĐẤT NƯỚC GIAI ĐOẠN VỪA QUA</a:t>
            </a:r>
          </a:p>
        </p:txBody>
      </p:sp>
    </p:spTree>
    <p:extLst>
      <p:ext uri="{BB962C8B-B14F-4D97-AF65-F5344CB8AC3E}">
        <p14:creationId xmlns:p14="http://schemas.microsoft.com/office/powerpoint/2010/main" val="135571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93288" y="1151789"/>
            <a:ext cx="10429894" cy="4554422"/>
          </a:xfrm>
        </p:spPr>
        <p:txBody>
          <a:bodyPr>
            <a:noAutofit/>
          </a:bodyPr>
          <a:lstStyle/>
          <a:p>
            <a:pPr marL="344439" indent="-344439" algn="just">
              <a:lnSpc>
                <a:spcPct val="100000"/>
              </a:lnSpc>
              <a:spcBef>
                <a:spcPts val="300"/>
              </a:spcBef>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huy</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động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nguồn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lực</a:t>
            </a:r>
            <a:endParaRPr lang="en-US" sz="23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Nâng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cao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hiệu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quả</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sử</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dụng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vốn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tư</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công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ưu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mạng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lưới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hạ</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tầng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mô</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lớn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mang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tính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vùng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tỉnh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kết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tư</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công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trình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có</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sức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lan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tỏa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cao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giải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quyết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nút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thắt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của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vùng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mang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lại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hiệu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quả</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toàn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vùng</a:t>
            </a:r>
            <a:r>
              <a:rPr lang="en-US" sz="23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0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Tiếp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tục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đẩy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mạnh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cải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hành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chính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nâng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cao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hơn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nữa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chất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lượng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môi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tư</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doanh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Phát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các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loại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thị</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trường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vốn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có</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cơ</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phù</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hợp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để</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khai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nguồn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từ</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đất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đai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phát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triển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cơ</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sở</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hạ</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tầng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 </a:t>
            </a:r>
            <a:r>
              <a:rPr lang="en-US" sz="2300" dirty="0" err="1">
                <a:solidFill>
                  <a:srgbClr val="0000FF"/>
                </a:solidFill>
                <a:latin typeface="Times New Roman" panose="02020603050405020304" pitchFamily="18" charset="0"/>
                <a:cs typeface="Times New Roman" panose="02020603050405020304" pitchFamily="18" charset="0"/>
              </a:rPr>
              <a:t>xã</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hội</a:t>
            </a:r>
            <a:r>
              <a:rPr lang="en-US" sz="23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0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Đổi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mới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mạnh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mẽ</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sách</a:t>
            </a:r>
            <a:r>
              <a:rPr lang="vi-VN" sz="2300" dirty="0">
                <a:solidFill>
                  <a:srgbClr val="0000FF"/>
                </a:solidFill>
                <a:latin typeface="Times New Roman" panose="02020603050405020304" pitchFamily="18" charset="0"/>
                <a:cs typeface="Times New Roman" panose="02020603050405020304" pitchFamily="18" charset="0"/>
              </a:rPr>
              <a:t> thu </a:t>
            </a:r>
            <a:r>
              <a:rPr lang="vi-VN" sz="2300" dirty="0" err="1">
                <a:solidFill>
                  <a:srgbClr val="0000FF"/>
                </a:solidFill>
                <a:latin typeface="Times New Roman" panose="02020603050405020304" pitchFamily="18" charset="0"/>
                <a:cs typeface="Times New Roman" panose="02020603050405020304" pitchFamily="18" charset="0"/>
              </a:rPr>
              <a:t>hút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đầu</a:t>
            </a:r>
            <a:r>
              <a:rPr lang="vi-VN" sz="2300" dirty="0">
                <a:solidFill>
                  <a:srgbClr val="0000FF"/>
                </a:solidFill>
                <a:latin typeface="Times New Roman" panose="02020603050405020304" pitchFamily="18" charset="0"/>
                <a:cs typeface="Times New Roman" panose="02020603050405020304" pitchFamily="18" charset="0"/>
              </a:rPr>
              <a:t> tư </a:t>
            </a:r>
            <a:r>
              <a:rPr lang="vi-VN" sz="2300" dirty="0" err="1">
                <a:solidFill>
                  <a:srgbClr val="0000FF"/>
                </a:solidFill>
                <a:latin typeface="Times New Roman" panose="02020603050405020304" pitchFamily="18" charset="0"/>
                <a:cs typeface="Times New Roman" panose="02020603050405020304" pitchFamily="18" charset="0"/>
              </a:rPr>
              <a:t>nước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ngoài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định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hướng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hút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doanh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nghiệp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lớn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tập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đoàn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hàng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tư</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vào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vùng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động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tạo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sức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lan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tỏa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lớn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thúc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đẩy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phát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triển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trong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nước</a:t>
            </a:r>
            <a:r>
              <a:rPr lang="en-US" sz="23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00000"/>
              </a:lnSpc>
              <a:spcBef>
                <a:spcPts val="400"/>
              </a:spcBef>
              <a:buFont typeface="Wingdings" panose="05000000000000000000" pitchFamily="2" charset="2"/>
              <a:buChar char="Ø"/>
            </a:pPr>
            <a:endParaRPr lang="en-US" sz="23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60091" y="316884"/>
            <a:ext cx="9071818" cy="452976"/>
          </a:xfrm>
        </p:spPr>
        <p:txBody>
          <a:bodyPr>
            <a:no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nguồn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hoạch</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08059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74325" y="1157413"/>
            <a:ext cx="11057861" cy="4882058"/>
          </a:xfrm>
        </p:spPr>
        <p:txBody>
          <a:bodyPr>
            <a:noAutofit/>
          </a:bodyPr>
          <a:lstStyle/>
          <a:p>
            <a:pPr marL="344439" indent="-344439" algn="just">
              <a:lnSpc>
                <a:spcPct val="100000"/>
              </a:lnSpc>
              <a:spcBef>
                <a:spcPts val="300"/>
              </a:spcBef>
              <a:buFont typeface="Wingdings" panose="05000000000000000000" pitchFamily="2" charset="2"/>
              <a:buChar char="v"/>
            </a:pP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cơ</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chế</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chính</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sách</a:t>
            </a:r>
            <a:endParaRPr lang="en-US" sz="22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Ưu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đầu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tư</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mạng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lưới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hạ</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tầng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quy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mô</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lớn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của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động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quốc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gia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thúc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đẩy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hình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thành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hành</a:t>
            </a:r>
            <a:r>
              <a:rPr lang="en-US" sz="2200" dirty="0">
                <a:solidFill>
                  <a:srgbClr val="0000FF"/>
                </a:solidFill>
                <a:latin typeface="Times New Roman" panose="02020603050405020304" pitchFamily="18" charset="0"/>
                <a:cs typeface="Times New Roman" panose="02020603050405020304" pitchFamily="18" charset="0"/>
              </a:rPr>
              <a:t> lang </a:t>
            </a:r>
            <a:r>
              <a:rPr lang="en-US" sz="2200" dirty="0" err="1">
                <a:solidFill>
                  <a:srgbClr val="0000FF"/>
                </a:solidFill>
                <a:latin typeface="Times New Roman" panose="02020603050405020304" pitchFamily="18" charset="0"/>
                <a:cs typeface="Times New Roman" panose="02020603050405020304" pitchFamily="18" charset="0"/>
              </a:rPr>
              <a:t>kinh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tế</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ưu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00000"/>
              </a:lnSpc>
              <a:spcBef>
                <a:spcPts val="400"/>
              </a:spcBef>
              <a:buFont typeface="Wingdings" panose="05000000000000000000" pitchFamily="2" charset="2"/>
              <a:buChar char="Ø"/>
            </a:pPr>
            <a:r>
              <a:rPr lang="en-US" sz="2200" dirty="0">
                <a:solidFill>
                  <a:srgbClr val="0000FF"/>
                </a:solidFill>
                <a:latin typeface="Times New Roman" panose="02020603050405020304" pitchFamily="18" charset="0"/>
                <a:cs typeface="Times New Roman" panose="02020603050405020304" pitchFamily="18" charset="0"/>
              </a:rPr>
              <a:t>Quan </a:t>
            </a:r>
            <a:r>
              <a:rPr lang="en-US" sz="2200" dirty="0" err="1">
                <a:solidFill>
                  <a:srgbClr val="0000FF"/>
                </a:solidFill>
                <a:latin typeface="Times New Roman" panose="02020603050405020304" pitchFamily="18" charset="0"/>
                <a:cs typeface="Times New Roman" panose="02020603050405020304" pitchFamily="18" charset="0"/>
              </a:rPr>
              <a:t>tâm</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khó</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tạo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điều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kiện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đồng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bào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tộc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thiểu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số</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khó</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tiếp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cận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bình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đẳng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nguồn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cơ</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hội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phát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triển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hưởng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thụ</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bằng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dịch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vụ</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xã</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hội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cơ</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bản</a:t>
            </a:r>
            <a:r>
              <a:rPr lang="en-US" sz="2200" dirty="0">
                <a:solidFill>
                  <a:srgbClr val="0000FF"/>
                </a:solidFill>
                <a:latin typeface="Times New Roman" panose="02020603050405020304" pitchFamily="18" charset="0"/>
                <a:cs typeface="Times New Roman" panose="02020603050405020304" pitchFamily="18" charset="0"/>
              </a:rPr>
              <a:t>.</a:t>
            </a:r>
          </a:p>
          <a:p>
            <a:pPr marL="344439" indent="-344439" algn="just">
              <a:lnSpc>
                <a:spcPct val="120000"/>
              </a:lnSpc>
              <a:spcBef>
                <a:spcPts val="300"/>
              </a:spcBef>
              <a:buFont typeface="Wingdings" panose="05000000000000000000" pitchFamily="2" charset="2"/>
              <a:buChar char="v"/>
            </a:pP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khoa </a:t>
            </a:r>
            <a:r>
              <a:rPr lang="en-US" sz="2200" b="1" i="1" dirty="0" err="1">
                <a:solidFill>
                  <a:srgbClr val="0000FF"/>
                </a:solidFill>
                <a:latin typeface="Times New Roman" pitchFamily="18" charset="0"/>
                <a:cs typeface="Times New Roman" pitchFamily="18" charset="0"/>
              </a:rPr>
              <a:t>học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công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nghệ</a:t>
            </a:r>
            <a:endParaRPr lang="en-US" sz="2200" b="1" i="1" dirty="0">
              <a:solidFill>
                <a:srgbClr val="0000FF"/>
              </a:solidFill>
              <a:latin typeface="Times New Roman" pitchFamily="18" charset="0"/>
              <a:cs typeface="Times New Roman" pitchFamily="18" charset="0"/>
            </a:endParaRPr>
          </a:p>
          <a:p>
            <a:pPr marL="726893" lvl="1" indent="-342900" algn="just">
              <a:lnSpc>
                <a:spcPct val="10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Nâng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cao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tiềm</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trình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độ</a:t>
            </a:r>
            <a:r>
              <a:rPr lang="en-US" sz="2200" dirty="0">
                <a:solidFill>
                  <a:srgbClr val="0000FF"/>
                </a:solidFill>
                <a:latin typeface="Times New Roman" panose="02020603050405020304" pitchFamily="18" charset="0"/>
                <a:cs typeface="Times New Roman" panose="02020603050405020304" pitchFamily="18" charset="0"/>
              </a:rPr>
              <a:t> khoa </a:t>
            </a:r>
            <a:r>
              <a:rPr lang="en-US" sz="2200" dirty="0" err="1">
                <a:solidFill>
                  <a:srgbClr val="0000FF"/>
                </a:solidFill>
                <a:latin typeface="Times New Roman" panose="02020603050405020304" pitchFamily="18" charset="0"/>
                <a:cs typeface="Times New Roman" panose="02020603050405020304" pitchFamily="18" charset="0"/>
              </a:rPr>
              <a:t>học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trong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nước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để</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triển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khai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hướng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cứu</a:t>
            </a:r>
            <a:r>
              <a:rPr lang="en-US" sz="2200" dirty="0">
                <a:solidFill>
                  <a:srgbClr val="0000FF"/>
                </a:solidFill>
                <a:latin typeface="Times New Roman" panose="02020603050405020304" pitchFamily="18" charset="0"/>
                <a:cs typeface="Times New Roman" panose="02020603050405020304" pitchFamily="18" charset="0"/>
              </a:rPr>
              <a:t> khoa </a:t>
            </a:r>
            <a:r>
              <a:rPr lang="en-US" sz="2200" dirty="0" err="1">
                <a:solidFill>
                  <a:srgbClr val="0000FF"/>
                </a:solidFill>
                <a:latin typeface="Times New Roman" panose="02020603050405020304" pitchFamily="18" charset="0"/>
                <a:cs typeface="Times New Roman" panose="02020603050405020304" pitchFamily="18" charset="0"/>
              </a:rPr>
              <a:t>học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phát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triển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mới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tập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trung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ưu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có</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khả</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năng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ứng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dụng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cao</a:t>
            </a:r>
            <a:r>
              <a:rPr lang="en-US" sz="2200" dirty="0">
                <a:solidFill>
                  <a:srgbClr val="0000FF"/>
                </a:solidFill>
                <a:latin typeface="Times New Roman" panose="02020603050405020304" pitchFamily="18" charset="0"/>
                <a:cs typeface="Times New Roman" panose="02020603050405020304" pitchFamily="18" charset="0"/>
              </a:rPr>
              <a:t>.</a:t>
            </a:r>
          </a:p>
          <a:p>
            <a:pPr marL="726893" lvl="1" indent="-342900" algn="just">
              <a:lnSpc>
                <a:spcPct val="100000"/>
              </a:lnSpc>
              <a:spcBef>
                <a:spcPts val="400"/>
              </a:spcBef>
              <a:buFont typeface="Wingdings" panose="05000000000000000000" pitchFamily="2" charset="2"/>
              <a:buChar char="Ø"/>
            </a:pPr>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60091" y="389393"/>
            <a:ext cx="9071818" cy="452976"/>
          </a:xfrm>
        </p:spPr>
        <p:txBody>
          <a:bodyPr>
            <a:no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nguồn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4453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463550" y="1087206"/>
            <a:ext cx="10685983" cy="4882058"/>
          </a:xfrm>
        </p:spPr>
        <p:txBody>
          <a:bodyPr>
            <a:noAutofit/>
          </a:bodyPr>
          <a:lstStyle/>
          <a:p>
            <a:pPr>
              <a:lnSpc>
                <a:spcPct val="120000"/>
              </a:lnSpc>
              <a:buFont typeface="Wingdings" panose="05000000000000000000" pitchFamily="2" charset="2"/>
              <a:buChar char="v"/>
            </a:pP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nguồn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nhân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lực</a:t>
            </a:r>
            <a:endParaRPr lang="en-US" sz="2200" b="1" i="1" dirty="0">
              <a:solidFill>
                <a:srgbClr val="0000FF"/>
              </a:solidFill>
              <a:latin typeface="Times New Roman" pitchFamily="18" charset="0"/>
              <a:cs typeface="Times New Roman" pitchFamily="18" charset="0"/>
            </a:endParaRPr>
          </a:p>
          <a:p>
            <a:pPr marL="726893" lvl="1" indent="-342900" algn="just">
              <a:lnSpc>
                <a:spcPct val="12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Xây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dựng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chính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sách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hỗ</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trợ</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nâng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cao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năng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cơ</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sở</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đào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tạo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ngành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ưu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gắn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ứng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dụng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nghệ</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tiến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ngành</a:t>
            </a:r>
            <a:r>
              <a:rPr lang="en-US" sz="2200" dirty="0">
                <a:solidFill>
                  <a:srgbClr val="0000FF"/>
                </a:solidFill>
                <a:latin typeface="Times New Roman" panose="02020603050405020304" pitchFamily="18" charset="0"/>
                <a:cs typeface="Times New Roman" panose="02020603050405020304" pitchFamily="18" charset="0"/>
              </a:rPr>
              <a:t> khoa </a:t>
            </a:r>
            <a:r>
              <a:rPr lang="en-US" sz="2200" dirty="0" err="1">
                <a:solidFill>
                  <a:srgbClr val="0000FF"/>
                </a:solidFill>
                <a:latin typeface="Times New Roman" panose="02020603050405020304" pitchFamily="18" charset="0"/>
                <a:cs typeface="Times New Roman" panose="02020603050405020304" pitchFamily="18" charset="0"/>
              </a:rPr>
              <a:t>học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nền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phát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triển</a:t>
            </a:r>
            <a:r>
              <a:rPr lang="en-US" sz="2200" dirty="0">
                <a:solidFill>
                  <a:srgbClr val="0000FF"/>
                </a:solidFill>
                <a:latin typeface="Times New Roman" panose="02020603050405020304" pitchFamily="18" charset="0"/>
                <a:cs typeface="Times New Roman" panose="02020603050405020304" pitchFamily="18" charset="0"/>
              </a:rPr>
              <a:t> khoa </a:t>
            </a:r>
            <a:r>
              <a:rPr lang="en-US" sz="2200" dirty="0" err="1">
                <a:solidFill>
                  <a:srgbClr val="0000FF"/>
                </a:solidFill>
                <a:latin typeface="Times New Roman" panose="02020603050405020304" pitchFamily="18" charset="0"/>
                <a:cs typeface="Times New Roman" panose="02020603050405020304" pitchFamily="18" charset="0"/>
              </a:rPr>
              <a:t>học</a:t>
            </a:r>
            <a:r>
              <a:rPr lang="en-US" sz="2200" dirty="0">
                <a:solidFill>
                  <a:srgbClr val="0000FF"/>
                </a:solidFill>
                <a:latin typeface="Times New Roman" panose="02020603050405020304" pitchFamily="18" charset="0"/>
                <a:cs typeface="Times New Roman" panose="02020603050405020304" pitchFamily="18" charset="0"/>
              </a:rPr>
              <a:t> -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nghệ</a:t>
            </a:r>
            <a:r>
              <a:rPr lang="en-US" sz="2200" dirty="0">
                <a:solidFill>
                  <a:srgbClr val="0000FF"/>
                </a:solidFill>
                <a:latin typeface="Times New Roman" panose="02020603050405020304" pitchFamily="18" charset="0"/>
                <a:cs typeface="Times New Roman" panose="02020603050405020304" pitchFamily="18" charset="0"/>
              </a:rPr>
              <a:t>.</a:t>
            </a:r>
          </a:p>
          <a:p>
            <a:pPr marL="726893" lvl="1" indent="-342900" algn="just">
              <a:lnSpc>
                <a:spcPct val="120000"/>
              </a:lnSpc>
              <a:spcBef>
                <a:spcPts val="400"/>
              </a:spcBef>
              <a:buFont typeface="Wingdings" panose="05000000000000000000" pitchFamily="2" charset="2"/>
              <a:buChar char="Ø"/>
            </a:pPr>
            <a:r>
              <a:rPr lang="en-US" sz="2200" dirty="0">
                <a:solidFill>
                  <a:srgbClr val="0000FF"/>
                </a:solidFill>
                <a:latin typeface="Times New Roman" panose="02020603050405020304" pitchFamily="18" charset="0"/>
                <a:cs typeface="Times New Roman" panose="02020603050405020304" pitchFamily="18" charset="0"/>
              </a:rPr>
              <a:t>Ban </a:t>
            </a:r>
            <a:r>
              <a:rPr lang="en-US" sz="2200" dirty="0" err="1">
                <a:solidFill>
                  <a:srgbClr val="0000FF"/>
                </a:solidFill>
                <a:latin typeface="Times New Roman" panose="02020603050405020304" pitchFamily="18" charset="0"/>
                <a:cs typeface="Times New Roman" panose="02020603050405020304" pitchFamily="18" charset="0"/>
              </a:rPr>
              <a:t>hành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chính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sách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hút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nguồn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chất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lượng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cao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ngành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ưu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tiên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địa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phương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trong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động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20000"/>
              </a:lnSpc>
              <a:spcBef>
                <a:spcPts val="400"/>
              </a:spcBef>
              <a:buFont typeface="Wingdings" panose="05000000000000000000" pitchFamily="2" charset="2"/>
              <a:buChar char="Ø"/>
            </a:pPr>
            <a:r>
              <a:rPr lang="en-US" sz="2200" dirty="0" err="1">
                <a:solidFill>
                  <a:srgbClr val="0000FF"/>
                </a:solidFill>
                <a:latin typeface="Times New Roman" panose="02020603050405020304" pitchFamily="18" charset="0"/>
                <a:cs typeface="Times New Roman" panose="02020603050405020304" pitchFamily="18" charset="0"/>
              </a:rPr>
              <a:t>Đổi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mới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chính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sách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hút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đặc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biệt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bộ</a:t>
            </a:r>
            <a:r>
              <a:rPr lang="en-US" sz="2200" dirty="0">
                <a:solidFill>
                  <a:srgbClr val="0000FF"/>
                </a:solidFill>
                <a:latin typeface="Times New Roman" panose="02020603050405020304" pitchFamily="18" charset="0"/>
                <a:cs typeface="Times New Roman" panose="02020603050405020304" pitchFamily="18" charset="0"/>
              </a:rPr>
              <a:t> khoa </a:t>
            </a:r>
            <a:r>
              <a:rPr lang="en-US" sz="2200" dirty="0" err="1">
                <a:solidFill>
                  <a:srgbClr val="0000FF"/>
                </a:solidFill>
                <a:latin typeface="Times New Roman" panose="02020603050405020304" pitchFamily="18" charset="0"/>
                <a:cs typeface="Times New Roman" panose="02020603050405020304" pitchFamily="18" charset="0"/>
              </a:rPr>
              <a:t>học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kỹ</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thuật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về</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lâu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dài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phát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triển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nguồn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lực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tại</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chỗ</a:t>
            </a:r>
            <a:r>
              <a:rPr lang="en-US" sz="2200" dirty="0">
                <a:solidFill>
                  <a:srgbClr val="0000FF"/>
                </a:solidFill>
                <a:latin typeface="Times New Roman" panose="02020603050405020304" pitchFamily="18" charset="0"/>
                <a:cs typeface="Times New Roman" panose="02020603050405020304" pitchFamily="18" charset="0"/>
              </a:rPr>
              <a:t> ở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khó</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khăn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nhất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là</a:t>
            </a:r>
            <a:r>
              <a:rPr lang="en-US" sz="2200" dirty="0">
                <a:solidFill>
                  <a:srgbClr val="0000FF"/>
                </a:solidFill>
                <a:latin typeface="Times New Roman" panose="02020603050405020304" pitchFamily="18" charset="0"/>
                <a:cs typeface="Times New Roman" panose="02020603050405020304" pitchFamily="18" charset="0"/>
              </a:rPr>
              <a:t> ở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sâu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xa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vùng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đồng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bào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dân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tộc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thiểu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số</a:t>
            </a:r>
            <a:r>
              <a:rPr lang="en-US" sz="2200" dirty="0">
                <a:solidFill>
                  <a:srgbClr val="0000FF"/>
                </a:solidFill>
                <a:latin typeface="Times New Roman" panose="02020603050405020304" pitchFamily="18" charset="0"/>
                <a:cs typeface="Times New Roman" panose="02020603050405020304" pitchFamily="18" charset="0"/>
              </a:rPr>
              <a:t>.</a:t>
            </a:r>
          </a:p>
          <a:p>
            <a:endParaRPr lang="en-US" sz="2200" dirty="0">
              <a:solidFill>
                <a:srgbClr val="0000FF"/>
              </a:solidFill>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60091" y="502801"/>
            <a:ext cx="9071818" cy="452976"/>
          </a:xfrm>
        </p:spPr>
        <p:txBody>
          <a:bodyPr>
            <a:no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nguồn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778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08074" y="1076282"/>
            <a:ext cx="10419907" cy="4882058"/>
          </a:xfrm>
        </p:spPr>
        <p:txBody>
          <a:bodyPr>
            <a:noAutofit/>
          </a:bodyPr>
          <a:lstStyle/>
          <a:p>
            <a:pPr marL="344439" indent="-344439" algn="just">
              <a:lnSpc>
                <a:spcPct val="100000"/>
              </a:lnSpc>
              <a:spcBef>
                <a:spcPts val="300"/>
              </a:spcBef>
              <a:buFont typeface="Wingdings" panose="05000000000000000000" pitchFamily="2" charset="2"/>
              <a:buChar char="v"/>
            </a:pPr>
            <a:r>
              <a:rPr lang="en-US" sz="2300" b="1" i="1" dirty="0" err="1">
                <a:solidFill>
                  <a:srgbClr val="0000FF"/>
                </a:solidFill>
                <a:latin typeface="Times New Roman" pitchFamily="18" charset="0"/>
                <a:cs typeface="Times New Roman" pitchFamily="18" charset="0"/>
              </a:rPr>
              <a:t>Về</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hợp</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tác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quốc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tế</a:t>
            </a:r>
            <a:endParaRPr lang="en-US" sz="2300" b="1" i="1" dirty="0">
              <a:solidFill>
                <a:srgbClr val="0000FF"/>
              </a:solidFill>
              <a:latin typeface="Times New Roman" pitchFamily="18" charset="0"/>
              <a:cs typeface="Times New Roman" pitchFamily="18" charset="0"/>
            </a:endParaRPr>
          </a:p>
          <a:p>
            <a:pPr marL="726893" lvl="1" indent="-342900" algn="just">
              <a:lnSpc>
                <a:spcPct val="12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Tăng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hợp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để</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huy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động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nguồn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xây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dựng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kết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cấu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hạ</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tầng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tăng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kết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nối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và</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giới</a:t>
            </a:r>
            <a:r>
              <a:rPr lang="en-US" sz="2300" dirty="0">
                <a:solidFill>
                  <a:srgbClr val="0000FF"/>
                </a:solidFill>
                <a:latin typeface="Times New Roman" panose="02020603050405020304" pitchFamily="18" charset="0"/>
                <a:cs typeface="Times New Roman" panose="02020603050405020304" pitchFamily="18" charset="0"/>
              </a:rPr>
              <a:t>.</a:t>
            </a:r>
          </a:p>
          <a:p>
            <a:pPr marL="726893" lvl="1" indent="-342900" algn="just">
              <a:lnSpc>
                <a:spcPct val="12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Thúc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đẩy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quan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hệ</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thương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mại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đầu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tư</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vùng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lãnh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thổ</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tạo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điều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kiện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tiếp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cận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thị</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trường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thuận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lợi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hơn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nữa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hàng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hóa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xuất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khẩu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của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Việt</a:t>
            </a:r>
            <a:r>
              <a:rPr lang="en-US" sz="2300" dirty="0">
                <a:solidFill>
                  <a:srgbClr val="0000FF"/>
                </a:solidFill>
                <a:latin typeface="Times New Roman" panose="02020603050405020304" pitchFamily="18" charset="0"/>
                <a:cs typeface="Times New Roman" panose="02020603050405020304" pitchFamily="18" charset="0"/>
              </a:rPr>
              <a:t> Nam.</a:t>
            </a:r>
          </a:p>
          <a:p>
            <a:pPr marL="726893" lvl="1" indent="-342900" algn="just">
              <a:lnSpc>
                <a:spcPct val="12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Tận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dụng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nguồn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lực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hỗ</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trợ</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của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cho</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ứng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phó</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với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biến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đổi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khí</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hậu</a:t>
            </a:r>
            <a:r>
              <a:rPr lang="en-US" sz="2300" dirty="0">
                <a:solidFill>
                  <a:srgbClr val="0000FF"/>
                </a:solidFill>
                <a:latin typeface="Times New Roman" panose="02020603050405020304" pitchFamily="18" charset="0"/>
                <a:cs typeface="Times New Roman" panose="02020603050405020304" pitchFamily="18" charset="0"/>
              </a:rPr>
              <a:t>.</a:t>
            </a:r>
          </a:p>
          <a:p>
            <a:pPr marL="726893" lvl="1" indent="-342900" algn="just">
              <a:lnSpc>
                <a:spcPct val="120000"/>
              </a:lnSpc>
              <a:spcBef>
                <a:spcPts val="400"/>
              </a:spcBef>
              <a:buFont typeface="Wingdings" panose="05000000000000000000" pitchFamily="2" charset="2"/>
              <a:buChar char="Ø"/>
            </a:pPr>
            <a:r>
              <a:rPr lang="en-US" sz="2300" dirty="0" err="1">
                <a:solidFill>
                  <a:srgbClr val="0000FF"/>
                </a:solidFill>
                <a:latin typeface="Times New Roman" panose="02020603050405020304" pitchFamily="18" charset="0"/>
                <a:cs typeface="Times New Roman" panose="02020603050405020304" pitchFamily="18" charset="0"/>
              </a:rPr>
              <a:t>Đẩy</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mạnh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hợp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về</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tài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nguyên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nước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nguyên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tắc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tôn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trọng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luật</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pháp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tế</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và</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lợi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ích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của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từng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quốc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gia</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có</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quan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trong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khai</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thác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sử</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dụng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quản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lý</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nguồn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nước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xuyên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biên</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giới</a:t>
            </a:r>
            <a:r>
              <a:rPr lang="en-US" sz="2300" dirty="0">
                <a:solidFill>
                  <a:srgbClr val="0000FF"/>
                </a:solidFill>
                <a:latin typeface="Times New Roman" panose="02020603050405020304" pitchFamily="18" charset="0"/>
                <a:cs typeface="Times New Roman" panose="02020603050405020304" pitchFamily="18" charset="0"/>
              </a:rPr>
              <a:t>.</a:t>
            </a:r>
          </a:p>
          <a:p>
            <a:endParaRPr lang="en-US" sz="2300" dirty="0">
              <a:solidFill>
                <a:srgbClr val="0000FF"/>
              </a:solidFill>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60091" y="389393"/>
            <a:ext cx="9071818" cy="452976"/>
          </a:xfrm>
        </p:spPr>
        <p:txBody>
          <a:bodyPr>
            <a:no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nguồn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05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229445" y="2645875"/>
            <a:ext cx="10189029" cy="1566249"/>
          </a:xfrm>
        </p:spPr>
        <p:txBody>
          <a:bodyPr>
            <a:noAutofit/>
          </a:bodyPr>
          <a:lstStyle/>
          <a:p>
            <a:pPr algn="ctr">
              <a:lnSpc>
                <a:spcPct val="150000"/>
              </a:lnSpc>
              <a:spcAft>
                <a:spcPts val="2400"/>
              </a:spcAft>
            </a:pPr>
            <a:r>
              <a:rPr lang="vi-VN" sz="2800" b="1" u="sng" dirty="0" err="1">
                <a:solidFill>
                  <a:srgbClr val="0000FF"/>
                </a:solidFill>
                <a:latin typeface="Times New Roman" panose="02020603050405020304" pitchFamily="18" charset="0"/>
                <a:cs typeface="Times New Roman" panose="02020603050405020304" pitchFamily="18" charset="0"/>
              </a:rPr>
              <a:t>Phần</a:t>
            </a:r>
            <a:r>
              <a:rPr lang="vi-VN" sz="2800" b="1" u="sng" dirty="0">
                <a:solidFill>
                  <a:srgbClr val="0000FF"/>
                </a:solidFill>
                <a:latin typeface="Times New Roman" panose="02020603050405020304" pitchFamily="18" charset="0"/>
                <a:cs typeface="Times New Roman" panose="02020603050405020304" pitchFamily="18" charset="0"/>
              </a:rPr>
              <a:t> </a:t>
            </a:r>
            <a:r>
              <a:rPr lang="vi-VN" sz="2800" b="1" u="sng" dirty="0" err="1">
                <a:solidFill>
                  <a:srgbClr val="0000FF"/>
                </a:solidFill>
                <a:latin typeface="Times New Roman" panose="02020603050405020304" pitchFamily="18" charset="0"/>
                <a:cs typeface="Times New Roman" panose="02020603050405020304" pitchFamily="18" charset="0"/>
              </a:rPr>
              <a:t>thứ</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tư</a:t>
            </a:r>
            <a:br>
              <a:rPr lang="en-US" sz="2800" b="1" i="1" dirty="0">
                <a:solidFill>
                  <a:srgbClr val="0000FF"/>
                </a:solidFill>
                <a:latin typeface="Times New Roman" panose="02020603050405020304" pitchFamily="18" charset="0"/>
                <a:cs typeface="Times New Roman" panose="02020603050405020304" pitchFamily="18" charset="0"/>
              </a:rPr>
            </a:br>
            <a:r>
              <a:rPr lang="en-US" sz="2800" b="1" spc="-20" dirty="0">
                <a:solidFill>
                  <a:srgbClr val="0000FF"/>
                </a:solidFill>
                <a:latin typeface="Times New Roman" panose="02020603050405020304" pitchFamily="18" charset="0"/>
                <a:cs typeface="Times New Roman" panose="02020603050405020304" pitchFamily="18" charset="0"/>
              </a:rPr>
              <a:t>KẾ HOẠCH THỰC HIỆN KẾT LUẬN CỦA TRUNG ƯƠNG</a:t>
            </a:r>
            <a:br>
              <a:rPr lang="en-US" sz="2800" b="1" spc="-20" dirty="0">
                <a:solidFill>
                  <a:srgbClr val="0000FF"/>
                </a:solidFill>
                <a:latin typeface="Times New Roman" panose="02020603050405020304" pitchFamily="18" charset="0"/>
                <a:cs typeface="Times New Roman" panose="02020603050405020304" pitchFamily="18" charset="0"/>
              </a:rPr>
            </a:br>
            <a:r>
              <a:rPr lang="en-US" sz="2800" b="1" spc="-20" dirty="0">
                <a:solidFill>
                  <a:srgbClr val="0000FF"/>
                </a:solidFill>
                <a:latin typeface="Times New Roman" panose="02020603050405020304" pitchFamily="18" charset="0"/>
                <a:cs typeface="Times New Roman" panose="02020603050405020304" pitchFamily="18" charset="0"/>
              </a:rPr>
              <a:t>VỀ ĐỊNH HƯỚNG QUY HOẠCH TỔNG THỂ QUỐC GIA</a:t>
            </a:r>
            <a:br>
              <a:rPr lang="en-US" sz="2800" spc="-20" dirty="0">
                <a:solidFill>
                  <a:srgbClr val="0000FF"/>
                </a:solidFill>
                <a:latin typeface="Times New Roman" panose="02020603050405020304" pitchFamily="18" charset="0"/>
                <a:cs typeface="Times New Roman" panose="02020603050405020304" pitchFamily="18" charset="0"/>
              </a:rPr>
            </a:b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737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384202" y="987971"/>
            <a:ext cx="11387737" cy="4882058"/>
          </a:xfrm>
        </p:spPr>
        <p:txBody>
          <a:bodyPr>
            <a:noAutofit/>
          </a:bodyPr>
          <a:lstStyle/>
          <a:p>
            <a:pPr indent="0" algn="just">
              <a:lnSpc>
                <a:spcPct val="120000"/>
              </a:lnSpc>
              <a:spcBef>
                <a:spcPts val="400"/>
              </a:spcBef>
              <a:buNone/>
            </a:pPr>
            <a:r>
              <a:rPr lang="vi-VN" sz="2300" dirty="0" err="1">
                <a:solidFill>
                  <a:srgbClr val="0000FF"/>
                </a:solidFill>
                <a:latin typeface="Times New Roman" panose="02020603050405020304" pitchFamily="18" charset="0"/>
                <a:cs typeface="Times New Roman" panose="02020603050405020304" pitchFamily="18" charset="0"/>
              </a:rPr>
              <a:t>Thực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hiện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luận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số</a:t>
            </a:r>
            <a:r>
              <a:rPr lang="vi-VN" sz="2300" dirty="0">
                <a:solidFill>
                  <a:srgbClr val="0000FF"/>
                </a:solidFill>
                <a:latin typeface="Times New Roman" panose="02020603050405020304" pitchFamily="18" charset="0"/>
                <a:cs typeface="Times New Roman" panose="02020603050405020304" pitchFamily="18" charset="0"/>
              </a:rPr>
              <a:t> 45-KL/TW </a:t>
            </a:r>
            <a:r>
              <a:rPr lang="vi-VN" sz="2300" dirty="0" err="1">
                <a:solidFill>
                  <a:srgbClr val="0000FF"/>
                </a:solidFill>
                <a:latin typeface="Times New Roman" panose="02020603050405020304" pitchFamily="18" charset="0"/>
                <a:cs typeface="Times New Roman" panose="02020603050405020304" pitchFamily="18" charset="0"/>
              </a:rPr>
              <a:t>ngày</a:t>
            </a:r>
            <a:r>
              <a:rPr lang="vi-VN" sz="2300" dirty="0">
                <a:solidFill>
                  <a:srgbClr val="0000FF"/>
                </a:solidFill>
                <a:latin typeface="Times New Roman" panose="02020603050405020304" pitchFamily="18" charset="0"/>
                <a:cs typeface="Times New Roman" panose="02020603050405020304" pitchFamily="18" charset="0"/>
              </a:rPr>
              <a:t> 17/11/2022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Hội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nghị</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lần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thứ</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sáu</a:t>
            </a:r>
            <a:r>
              <a:rPr lang="vi-VN" sz="2300" dirty="0">
                <a:solidFill>
                  <a:srgbClr val="0000FF"/>
                </a:solidFill>
                <a:latin typeface="Times New Roman" panose="02020603050405020304" pitchFamily="18" charset="0"/>
                <a:cs typeface="Times New Roman" panose="02020603050405020304" pitchFamily="18" charset="0"/>
              </a:rPr>
              <a:t> Ban </a:t>
            </a:r>
            <a:r>
              <a:rPr lang="en-US" sz="2300" dirty="0">
                <a:solidFill>
                  <a:srgbClr val="0000FF"/>
                </a:solidFill>
                <a:latin typeface="Times New Roman" panose="02020603050405020304" pitchFamily="18" charset="0"/>
                <a:cs typeface="Times New Roman" panose="02020603050405020304" pitchFamily="18" charset="0"/>
              </a:rPr>
              <a:t>C</a:t>
            </a:r>
            <a:r>
              <a:rPr lang="vi-VN" sz="2300" dirty="0" err="1">
                <a:solidFill>
                  <a:srgbClr val="0000FF"/>
                </a:solidFill>
                <a:latin typeface="Times New Roman" panose="02020603050405020304" pitchFamily="18" charset="0"/>
                <a:cs typeface="Times New Roman" panose="02020603050405020304" pitchFamily="18" charset="0"/>
              </a:rPr>
              <a:t>hấp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hành</a:t>
            </a:r>
            <a:r>
              <a:rPr lang="vi-VN" sz="2300" dirty="0">
                <a:solidFill>
                  <a:srgbClr val="0000FF"/>
                </a:solidFill>
                <a:latin typeface="Times New Roman" panose="02020603050405020304" pitchFamily="18" charset="0"/>
                <a:cs typeface="Times New Roman" panose="02020603050405020304" pitchFamily="18" charset="0"/>
              </a:rPr>
              <a:t> Trung ương </a:t>
            </a:r>
            <a:r>
              <a:rPr lang="vi-VN" sz="2300" dirty="0" err="1">
                <a:solidFill>
                  <a:srgbClr val="0000FF"/>
                </a:solidFill>
                <a:latin typeface="Times New Roman" panose="02020603050405020304" pitchFamily="18" charset="0"/>
                <a:cs typeface="Times New Roman" panose="02020603050405020304" pitchFamily="18" charset="0"/>
              </a:rPr>
              <a:t>Đảng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Khóa</a:t>
            </a:r>
            <a:r>
              <a:rPr lang="vi-VN" sz="2300" dirty="0">
                <a:solidFill>
                  <a:srgbClr val="0000FF"/>
                </a:solidFill>
                <a:latin typeface="Times New Roman" panose="02020603050405020304" pitchFamily="18" charset="0"/>
                <a:cs typeface="Times New Roman" panose="02020603050405020304" pitchFamily="18" charset="0"/>
              </a:rPr>
              <a:t> XIII </a:t>
            </a:r>
            <a:r>
              <a:rPr lang="vi-VN" sz="2300" dirty="0" err="1">
                <a:solidFill>
                  <a:srgbClr val="0000FF"/>
                </a:solidFill>
                <a:latin typeface="Times New Roman" panose="02020603050405020304" pitchFamily="18" charset="0"/>
                <a:cs typeface="Times New Roman" panose="02020603050405020304" pitchFamily="18" charset="0"/>
              </a:rPr>
              <a:t>về</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Định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hướng</a:t>
            </a:r>
            <a:r>
              <a:rPr lang="vi-VN" sz="2300" dirty="0">
                <a:solidFill>
                  <a:srgbClr val="0000FF"/>
                </a:solidFill>
                <a:latin typeface="Times New Roman" panose="02020603050405020304" pitchFamily="18" charset="0"/>
                <a:cs typeface="Times New Roman" panose="02020603050405020304" pitchFamily="18" charset="0"/>
              </a:rPr>
              <a:t> Quy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tổng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thể</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gia </a:t>
            </a:r>
            <a:r>
              <a:rPr lang="vi-VN" sz="2300" dirty="0" err="1">
                <a:solidFill>
                  <a:srgbClr val="0000FF"/>
                </a:solidFill>
                <a:latin typeface="Times New Roman" panose="02020603050405020304" pitchFamily="18" charset="0"/>
                <a:cs typeface="Times New Roman" panose="02020603050405020304" pitchFamily="18" charset="0"/>
              </a:rPr>
              <a:t>thời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kỳ</a:t>
            </a:r>
            <a:r>
              <a:rPr lang="vi-VN" sz="2300" dirty="0">
                <a:solidFill>
                  <a:srgbClr val="0000FF"/>
                </a:solidFill>
                <a:latin typeface="Times New Roman" panose="02020603050405020304" pitchFamily="18" charset="0"/>
                <a:cs typeface="Times New Roman" panose="02020603050405020304" pitchFamily="18" charset="0"/>
              </a:rPr>
              <a:t> 2021-2030, </a:t>
            </a:r>
            <a:r>
              <a:rPr lang="vi-VN" sz="2300" dirty="0" err="1">
                <a:solidFill>
                  <a:srgbClr val="0000FF"/>
                </a:solidFill>
                <a:latin typeface="Times New Roman" panose="02020603050405020304" pitchFamily="18" charset="0"/>
                <a:cs typeface="Times New Roman" panose="02020603050405020304" pitchFamily="18" charset="0"/>
              </a:rPr>
              <a:t>tầm</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nhìn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đến</a:t>
            </a:r>
            <a:r>
              <a:rPr lang="vi-VN" sz="2300" dirty="0">
                <a:solidFill>
                  <a:srgbClr val="0000FF"/>
                </a:solidFill>
                <a:latin typeface="Times New Roman" panose="02020603050405020304" pitchFamily="18" charset="0"/>
                <a:cs typeface="Times New Roman" panose="02020603050405020304" pitchFamily="18" charset="0"/>
              </a:rPr>
              <a:t> năm 2050, Ban </a:t>
            </a:r>
            <a:r>
              <a:rPr lang="vi-VN" sz="2300" dirty="0" err="1">
                <a:solidFill>
                  <a:srgbClr val="0000FF"/>
                </a:solidFill>
                <a:latin typeface="Times New Roman" panose="02020603050405020304" pitchFamily="18" charset="0"/>
                <a:cs typeface="Times New Roman" panose="02020603050405020304" pitchFamily="18" charset="0"/>
              </a:rPr>
              <a:t>cán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sự</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đảng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đã</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chỉ</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đạo</a:t>
            </a:r>
            <a:r>
              <a:rPr lang="vi-VN" sz="2300" dirty="0">
                <a:solidFill>
                  <a:srgbClr val="0000FF"/>
                </a:solidFill>
                <a:latin typeface="Times New Roman" panose="02020603050405020304" pitchFamily="18" charset="0"/>
                <a:cs typeface="Times New Roman" panose="02020603050405020304" pitchFamily="18" charset="0"/>
              </a:rPr>
              <a:t>:</a:t>
            </a:r>
          </a:p>
          <a:p>
            <a:pPr marL="726893" lvl="1" indent="-342900" algn="just">
              <a:lnSpc>
                <a:spcPct val="120000"/>
              </a:lnSpc>
              <a:spcBef>
                <a:spcPts val="400"/>
              </a:spcBef>
              <a:buFont typeface="Wingdings" panose="05000000000000000000" pitchFamily="2" charset="2"/>
              <a:buChar char="Ø"/>
            </a:pP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Đầu</a:t>
            </a:r>
            <a:r>
              <a:rPr lang="vi-VN" sz="2300" dirty="0">
                <a:solidFill>
                  <a:srgbClr val="0000FF"/>
                </a:solidFill>
                <a:latin typeface="Times New Roman" panose="02020603050405020304" pitchFamily="18" charset="0"/>
                <a:cs typeface="Times New Roman" panose="02020603050405020304" pitchFamily="18" charset="0"/>
              </a:rPr>
              <a:t> tư </a:t>
            </a:r>
            <a:r>
              <a:rPr lang="vi-VN" sz="2300" dirty="0" err="1">
                <a:solidFill>
                  <a:srgbClr val="0000FF"/>
                </a:solidFill>
                <a:latin typeface="Times New Roman" panose="02020603050405020304" pitchFamily="18" charset="0"/>
                <a:cs typeface="Times New Roman" panose="02020603050405020304" pitchFamily="18" charset="0"/>
              </a:rPr>
              <a:t>quán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triệt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các</a:t>
            </a:r>
            <a:r>
              <a:rPr lang="vi-VN" sz="2300" dirty="0">
                <a:solidFill>
                  <a:srgbClr val="0000FF"/>
                </a:solidFill>
                <a:latin typeface="Times New Roman" panose="02020603050405020304" pitchFamily="18" charset="0"/>
                <a:cs typeface="Times New Roman" panose="02020603050405020304" pitchFamily="18" charset="0"/>
              </a:rPr>
              <a:t> quan </a:t>
            </a:r>
            <a:r>
              <a:rPr lang="vi-VN" sz="2300" dirty="0" err="1">
                <a:solidFill>
                  <a:srgbClr val="0000FF"/>
                </a:solidFill>
                <a:latin typeface="Times New Roman" panose="02020603050405020304" pitchFamily="18" charset="0"/>
                <a:cs typeface="Times New Roman" panose="02020603050405020304" pitchFamily="18" charset="0"/>
              </a:rPr>
              <a:t>điểm</a:t>
            </a:r>
            <a:r>
              <a:rPr lang="vi-VN" sz="2300" dirty="0">
                <a:solidFill>
                  <a:srgbClr val="0000FF"/>
                </a:solidFill>
                <a:latin typeface="Times New Roman" panose="02020603050405020304" pitchFamily="18" charset="0"/>
                <a:cs typeface="Times New Roman" panose="02020603050405020304" pitchFamily="18" charset="0"/>
              </a:rPr>
              <a:t>, nguyên </a:t>
            </a:r>
            <a:r>
              <a:rPr lang="vi-VN" sz="2300" dirty="0" err="1">
                <a:solidFill>
                  <a:srgbClr val="0000FF"/>
                </a:solidFill>
                <a:latin typeface="Times New Roman" panose="02020603050405020304" pitchFamily="18" charset="0"/>
                <a:cs typeface="Times New Roman" panose="02020603050405020304" pitchFamily="18" charset="0"/>
              </a:rPr>
              <a:t>tắc</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định</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hướng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tập</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trung</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ưu</a:t>
            </a:r>
            <a:r>
              <a:rPr lang="en-US" sz="2300" dirty="0">
                <a:solidFill>
                  <a:srgbClr val="0000FF"/>
                </a:solidFill>
                <a:latin typeface="Times New Roman" panose="02020603050405020304" pitchFamily="18" charset="0"/>
                <a:cs typeface="Times New Roman" panose="02020603050405020304" pitchFamily="18" charset="0"/>
              </a:rPr>
              <a:t> </a:t>
            </a:r>
            <a:r>
              <a:rPr lang="en-US" sz="2300" dirty="0" err="1">
                <a:solidFill>
                  <a:srgbClr val="0000FF"/>
                </a:solidFill>
                <a:latin typeface="Times New Roman" panose="02020603050405020304" pitchFamily="18" charset="0"/>
                <a:cs typeface="Times New Roman" panose="02020603050405020304" pitchFamily="18" charset="0"/>
              </a:rPr>
              <a:t>tiên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luận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số</a:t>
            </a:r>
            <a:r>
              <a:rPr lang="vi-VN" sz="2300" dirty="0">
                <a:solidFill>
                  <a:srgbClr val="0000FF"/>
                </a:solidFill>
                <a:latin typeface="Times New Roman" panose="02020603050405020304" pitchFamily="18" charset="0"/>
                <a:cs typeface="Times New Roman" panose="02020603050405020304" pitchFamily="18" charset="0"/>
              </a:rPr>
              <a:t> 45-KL/TW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tiếp</a:t>
            </a:r>
            <a:r>
              <a:rPr lang="vi-VN" sz="2300" dirty="0">
                <a:solidFill>
                  <a:srgbClr val="0000FF"/>
                </a:solidFill>
                <a:latin typeface="Times New Roman" panose="02020603050405020304" pitchFamily="18" charset="0"/>
                <a:cs typeface="Times New Roman" panose="02020603050405020304" pitchFamily="18" charset="0"/>
              </a:rPr>
              <a:t> thu ý </a:t>
            </a:r>
            <a:r>
              <a:rPr lang="vi-VN" sz="2300" dirty="0" err="1">
                <a:solidFill>
                  <a:srgbClr val="0000FF"/>
                </a:solidFill>
                <a:latin typeface="Times New Roman" panose="02020603050405020304" pitchFamily="18" charset="0"/>
                <a:cs typeface="Times New Roman" panose="02020603050405020304" pitchFamily="18" charset="0"/>
              </a:rPr>
              <a:t>kiến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thảo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luận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Trung ương </a:t>
            </a:r>
            <a:r>
              <a:rPr lang="vi-VN" sz="2300" dirty="0" err="1">
                <a:solidFill>
                  <a:srgbClr val="0000FF"/>
                </a:solidFill>
                <a:latin typeface="Times New Roman" panose="02020603050405020304" pitchFamily="18" charset="0"/>
                <a:cs typeface="Times New Roman" panose="02020603050405020304" pitchFamily="18" charset="0"/>
              </a:rPr>
              <a:t>tại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Hội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nghị</a:t>
            </a:r>
            <a:r>
              <a:rPr lang="vi-VN" sz="2300" dirty="0">
                <a:solidFill>
                  <a:srgbClr val="0000FF"/>
                </a:solidFill>
                <a:latin typeface="Times New Roman" panose="02020603050405020304" pitchFamily="18" charset="0"/>
                <a:cs typeface="Times New Roman" panose="02020603050405020304" pitchFamily="18" charset="0"/>
              </a:rPr>
              <a:t> Trung ương 6 </a:t>
            </a:r>
            <a:r>
              <a:rPr lang="vi-VN" sz="2300" dirty="0" err="1">
                <a:solidFill>
                  <a:srgbClr val="0000FF"/>
                </a:solidFill>
                <a:latin typeface="Times New Roman" panose="02020603050405020304" pitchFamily="18" charset="0"/>
                <a:cs typeface="Times New Roman" panose="02020603050405020304" pitchFamily="18" charset="0"/>
              </a:rPr>
              <a:t>để</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hoàn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thiện</a:t>
            </a:r>
            <a:r>
              <a:rPr lang="vi-VN" sz="2300" dirty="0">
                <a:solidFill>
                  <a:srgbClr val="0000FF"/>
                </a:solidFill>
                <a:latin typeface="Times New Roman" panose="02020603050405020304" pitchFamily="18" charset="0"/>
                <a:cs typeface="Times New Roman" panose="02020603050405020304" pitchFamily="18" charset="0"/>
              </a:rPr>
              <a:t> Quy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tổng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thể</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gia, </a:t>
            </a:r>
            <a:r>
              <a:rPr lang="vi-VN" sz="2300" dirty="0" err="1">
                <a:solidFill>
                  <a:srgbClr val="0000FF"/>
                </a:solidFill>
                <a:latin typeface="Times New Roman" panose="02020603050405020304" pitchFamily="18" charset="0"/>
                <a:cs typeface="Times New Roman" panose="02020603050405020304" pitchFamily="18" charset="0"/>
              </a:rPr>
              <a:t>báo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xem </a:t>
            </a:r>
            <a:r>
              <a:rPr lang="vi-VN" sz="2300" dirty="0" err="1">
                <a:solidFill>
                  <a:srgbClr val="0000FF"/>
                </a:solidFill>
                <a:latin typeface="Times New Roman" panose="02020603050405020304" pitchFamily="18" charset="0"/>
                <a:cs typeface="Times New Roman" panose="02020603050405020304" pitchFamily="18" charset="0"/>
              </a:rPr>
              <a:t>xét</a:t>
            </a:r>
            <a:r>
              <a:rPr lang="vi-VN" sz="2300" dirty="0">
                <a:solidFill>
                  <a:srgbClr val="0000FF"/>
                </a:solidFill>
                <a:latin typeface="Times New Roman" panose="02020603050405020304" pitchFamily="18" charset="0"/>
                <a:cs typeface="Times New Roman" panose="02020603050405020304" pitchFamily="18" charset="0"/>
              </a:rPr>
              <a:t>, cho </a:t>
            </a:r>
            <a:br>
              <a:rPr lang="en-US" sz="2300" dirty="0">
                <a:solidFill>
                  <a:srgbClr val="0000FF"/>
                </a:solidFill>
                <a:latin typeface="Times New Roman" panose="02020603050405020304" pitchFamily="18" charset="0"/>
                <a:cs typeface="Times New Roman" panose="02020603050405020304" pitchFamily="18" charset="0"/>
              </a:rPr>
            </a:br>
            <a:r>
              <a:rPr lang="vi-VN" sz="2300" dirty="0">
                <a:solidFill>
                  <a:srgbClr val="0000FF"/>
                </a:solidFill>
                <a:latin typeface="Times New Roman" panose="02020603050405020304" pitchFamily="18" charset="0"/>
                <a:cs typeface="Times New Roman" panose="02020603050405020304" pitchFamily="18" charset="0"/>
              </a:rPr>
              <a:t>ý </a:t>
            </a:r>
            <a:r>
              <a:rPr lang="vi-VN" sz="2300" dirty="0" err="1">
                <a:solidFill>
                  <a:srgbClr val="0000FF"/>
                </a:solidFill>
                <a:latin typeface="Times New Roman" panose="02020603050405020304" pitchFamily="18" charset="0"/>
                <a:cs typeface="Times New Roman" panose="02020603050405020304" pitchFamily="18" charset="0"/>
              </a:rPr>
              <a:t>kiến</a:t>
            </a:r>
            <a:r>
              <a:rPr lang="vi-VN" sz="2300" dirty="0">
                <a:solidFill>
                  <a:srgbClr val="0000FF"/>
                </a:solidFill>
                <a:latin typeface="Times New Roman" panose="02020603050405020304" pitchFamily="18" charset="0"/>
                <a:cs typeface="Times New Roman" panose="02020603050405020304" pitchFamily="18" charset="0"/>
              </a:rPr>
              <a:t>. </a:t>
            </a:r>
          </a:p>
          <a:p>
            <a:pPr marL="726893" lvl="1" indent="-342900" algn="just">
              <a:lnSpc>
                <a:spcPct val="120000"/>
              </a:lnSpc>
              <a:spcBef>
                <a:spcPts val="400"/>
              </a:spcBef>
              <a:buFont typeface="Wingdings" panose="05000000000000000000" pitchFamily="2" charset="2"/>
              <a:buChar char="Ø"/>
            </a:pPr>
            <a:r>
              <a:rPr lang="vi-VN" sz="2300" dirty="0">
                <a:solidFill>
                  <a:srgbClr val="0000FF"/>
                </a:solidFill>
                <a:latin typeface="Times New Roman" panose="02020603050405020304" pitchFamily="18" charset="0"/>
                <a:cs typeface="Times New Roman" panose="02020603050405020304" pitchFamily="18" charset="0"/>
              </a:rPr>
              <a:t>Trên cơ </a:t>
            </a:r>
            <a:r>
              <a:rPr lang="vi-VN" sz="2300" dirty="0" err="1">
                <a:solidFill>
                  <a:srgbClr val="0000FF"/>
                </a:solidFill>
                <a:latin typeface="Times New Roman" panose="02020603050405020304" pitchFamily="18" charset="0"/>
                <a:cs typeface="Times New Roman" panose="02020603050405020304" pitchFamily="18" charset="0"/>
              </a:rPr>
              <a:t>sở</a:t>
            </a:r>
            <a:r>
              <a:rPr lang="vi-VN" sz="2300" dirty="0">
                <a:solidFill>
                  <a:srgbClr val="0000FF"/>
                </a:solidFill>
                <a:latin typeface="Times New Roman" panose="02020603050405020304" pitchFamily="18" charset="0"/>
                <a:cs typeface="Times New Roman" panose="02020603050405020304" pitchFamily="18" charset="0"/>
              </a:rPr>
              <a:t> ý </a:t>
            </a:r>
            <a:r>
              <a:rPr lang="vi-VN" sz="2300" dirty="0" err="1">
                <a:solidFill>
                  <a:srgbClr val="0000FF"/>
                </a:solidFill>
                <a:latin typeface="Times New Roman" panose="02020603050405020304" pitchFamily="18" charset="0"/>
                <a:cs typeface="Times New Roman" panose="02020603050405020304" pitchFamily="18" charset="0"/>
              </a:rPr>
              <a:t>kiến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Đầu</a:t>
            </a:r>
            <a:r>
              <a:rPr lang="vi-VN" sz="2300" dirty="0">
                <a:solidFill>
                  <a:srgbClr val="0000FF"/>
                </a:solidFill>
                <a:latin typeface="Times New Roman" panose="02020603050405020304" pitchFamily="18" charset="0"/>
                <a:cs typeface="Times New Roman" panose="02020603050405020304" pitchFamily="18" charset="0"/>
              </a:rPr>
              <a:t> tư </a:t>
            </a:r>
            <a:r>
              <a:rPr lang="vi-VN" sz="2300" dirty="0" err="1">
                <a:solidFill>
                  <a:srgbClr val="0000FF"/>
                </a:solidFill>
                <a:latin typeface="Times New Roman" panose="02020603050405020304" pitchFamily="18" charset="0"/>
                <a:cs typeface="Times New Roman" panose="02020603050405020304" pitchFamily="18" charset="0"/>
              </a:rPr>
              <a:t>hoàn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thiện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hồ</a:t>
            </a:r>
            <a:r>
              <a:rPr lang="vi-VN" sz="2300" dirty="0">
                <a:solidFill>
                  <a:srgbClr val="0000FF"/>
                </a:solidFill>
                <a:latin typeface="Times New Roman" panose="02020603050405020304" pitchFamily="18" charset="0"/>
                <a:cs typeface="Times New Roman" panose="02020603050405020304" pitchFamily="18" charset="0"/>
              </a:rPr>
              <a:t> sơ Quy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tổng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thể</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gia </a:t>
            </a:r>
            <a:r>
              <a:rPr lang="vi-VN" sz="2300" dirty="0" err="1">
                <a:solidFill>
                  <a:srgbClr val="0000FF"/>
                </a:solidFill>
                <a:latin typeface="Times New Roman" panose="02020603050405020304" pitchFamily="18" charset="0"/>
                <a:cs typeface="Times New Roman" panose="02020603050405020304" pitchFamily="18" charset="0"/>
              </a:rPr>
              <a:t>thời</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kỳ</a:t>
            </a:r>
            <a:r>
              <a:rPr lang="vi-VN" sz="2300" dirty="0">
                <a:solidFill>
                  <a:srgbClr val="0000FF"/>
                </a:solidFill>
                <a:latin typeface="Times New Roman" panose="02020603050405020304" pitchFamily="18" charset="0"/>
                <a:cs typeface="Times New Roman" panose="02020603050405020304" pitchFamily="18" charset="0"/>
              </a:rPr>
              <a:t> 2021 - 2030, </a:t>
            </a:r>
            <a:r>
              <a:rPr lang="vi-VN" sz="2300" dirty="0" err="1">
                <a:solidFill>
                  <a:srgbClr val="0000FF"/>
                </a:solidFill>
                <a:latin typeface="Times New Roman" panose="02020603050405020304" pitchFamily="18" charset="0"/>
                <a:cs typeface="Times New Roman" panose="02020603050405020304" pitchFamily="18" charset="0"/>
              </a:rPr>
              <a:t>tầm</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nhìn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đến</a:t>
            </a:r>
            <a:r>
              <a:rPr lang="vi-VN" sz="2300" dirty="0">
                <a:solidFill>
                  <a:srgbClr val="0000FF"/>
                </a:solidFill>
                <a:latin typeface="Times New Roman" panose="02020603050405020304" pitchFamily="18" charset="0"/>
                <a:cs typeface="Times New Roman" panose="02020603050405020304" pitchFamily="18" charset="0"/>
              </a:rPr>
              <a:t> năm 2050, </a:t>
            </a:r>
            <a:r>
              <a:rPr lang="vi-VN" sz="2300" dirty="0" err="1">
                <a:solidFill>
                  <a:srgbClr val="0000FF"/>
                </a:solidFill>
                <a:latin typeface="Times New Roman" panose="02020603050405020304" pitchFamily="18" charset="0"/>
                <a:cs typeface="Times New Roman" panose="02020603050405020304" pitchFamily="18" charset="0"/>
              </a:rPr>
              <a:t>báo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cáo</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tướng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trước</a:t>
            </a:r>
            <a:r>
              <a:rPr lang="vi-VN" sz="2300" dirty="0">
                <a:solidFill>
                  <a:srgbClr val="0000FF"/>
                </a:solidFill>
                <a:latin typeface="Times New Roman" panose="02020603050405020304" pitchFamily="18" charset="0"/>
                <a:cs typeface="Times New Roman" panose="02020603050405020304" pitchFamily="18" charset="0"/>
              </a:rPr>
              <a:t> khi </a:t>
            </a: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trưởng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Bộ</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Kế</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hoạch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và</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Đầu</a:t>
            </a:r>
            <a:r>
              <a:rPr lang="vi-VN" sz="2300" dirty="0">
                <a:solidFill>
                  <a:srgbClr val="0000FF"/>
                </a:solidFill>
                <a:latin typeface="Times New Roman" panose="02020603050405020304" pitchFamily="18" charset="0"/>
                <a:cs typeface="Times New Roman" panose="02020603050405020304" pitchFamily="18" charset="0"/>
              </a:rPr>
              <a:t> tư </a:t>
            </a:r>
            <a:r>
              <a:rPr lang="vi-VN" sz="2300" dirty="0" err="1">
                <a:solidFill>
                  <a:srgbClr val="0000FF"/>
                </a:solidFill>
                <a:latin typeface="Times New Roman" panose="02020603050405020304" pitchFamily="18" charset="0"/>
                <a:cs typeface="Times New Roman" panose="02020603050405020304" pitchFamily="18" charset="0"/>
              </a:rPr>
              <a:t>thừa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ủy</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quyền</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tướng</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thay </a:t>
            </a:r>
            <a:r>
              <a:rPr lang="vi-VN" sz="2300" dirty="0" err="1">
                <a:solidFill>
                  <a:srgbClr val="0000FF"/>
                </a:solidFill>
                <a:latin typeface="Times New Roman" panose="02020603050405020304" pitchFamily="18" charset="0"/>
                <a:cs typeface="Times New Roman" panose="02020603050405020304" pitchFamily="18" charset="0"/>
              </a:rPr>
              <a:t>mặt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Chính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phủ</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ký</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Tờ</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trình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Quốc</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hội</a:t>
            </a:r>
            <a:r>
              <a:rPr lang="vi-VN" sz="2300" dirty="0">
                <a:solidFill>
                  <a:srgbClr val="0000FF"/>
                </a:solidFill>
                <a:latin typeface="Times New Roman" panose="02020603050405020304" pitchFamily="18" charset="0"/>
                <a:cs typeface="Times New Roman" panose="02020603050405020304" pitchFamily="18" charset="0"/>
              </a:rPr>
              <a:t> xem </a:t>
            </a:r>
            <a:r>
              <a:rPr lang="vi-VN" sz="2300" dirty="0" err="1">
                <a:solidFill>
                  <a:srgbClr val="0000FF"/>
                </a:solidFill>
                <a:latin typeface="Times New Roman" panose="02020603050405020304" pitchFamily="18" charset="0"/>
                <a:cs typeface="Times New Roman" panose="02020603050405020304" pitchFamily="18" charset="0"/>
              </a:rPr>
              <a:t>xét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quyết</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định</a:t>
            </a:r>
            <a:r>
              <a:rPr lang="vi-VN" sz="2300" dirty="0">
                <a:solidFill>
                  <a:srgbClr val="0000FF"/>
                </a:solidFill>
                <a:latin typeface="Times New Roman" panose="02020603050405020304" pitchFamily="18" charset="0"/>
                <a:cs typeface="Times New Roman" panose="02020603050405020304" pitchFamily="18" charset="0"/>
              </a:rPr>
              <a:t> theo quy </a:t>
            </a:r>
            <a:r>
              <a:rPr lang="vi-VN" sz="2300" dirty="0" err="1">
                <a:solidFill>
                  <a:srgbClr val="0000FF"/>
                </a:solidFill>
                <a:latin typeface="Times New Roman" panose="02020603050405020304" pitchFamily="18" charset="0"/>
                <a:cs typeface="Times New Roman" panose="02020603050405020304" pitchFamily="18" charset="0"/>
              </a:rPr>
              <a:t>định</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của</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pháp</a:t>
            </a:r>
            <a:r>
              <a:rPr lang="vi-VN" sz="2300" dirty="0">
                <a:solidFill>
                  <a:srgbClr val="0000FF"/>
                </a:solidFill>
                <a:latin typeface="Times New Roman" panose="02020603050405020304" pitchFamily="18" charset="0"/>
                <a:cs typeface="Times New Roman" panose="02020603050405020304" pitchFamily="18" charset="0"/>
              </a:rPr>
              <a:t> </a:t>
            </a:r>
            <a:r>
              <a:rPr lang="vi-VN" sz="2300" dirty="0" err="1">
                <a:solidFill>
                  <a:srgbClr val="0000FF"/>
                </a:solidFill>
                <a:latin typeface="Times New Roman" panose="02020603050405020304" pitchFamily="18" charset="0"/>
                <a:cs typeface="Times New Roman" panose="02020603050405020304" pitchFamily="18" charset="0"/>
              </a:rPr>
              <a:t>luật</a:t>
            </a:r>
            <a:r>
              <a:rPr lang="en-US" sz="2300" dirty="0">
                <a:solidFill>
                  <a:srgbClr val="0000FF"/>
                </a:solidFill>
                <a:latin typeface="Times New Roman" panose="02020603050405020304" pitchFamily="18" charset="0"/>
                <a:cs typeface="Times New Roman" panose="02020603050405020304" pitchFamily="18" charset="0"/>
              </a:rPr>
              <a:t>.</a:t>
            </a:r>
            <a:endParaRPr lang="en-US" sz="2300" dirty="0">
              <a:solidFill>
                <a:srgbClr val="0000FF"/>
              </a:solidFill>
              <a:effectLst/>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560091" y="389393"/>
            <a:ext cx="9071818" cy="452976"/>
          </a:xfrm>
        </p:spPr>
        <p:txBody>
          <a:bodyPr>
            <a:no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Kế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luận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Trung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ương</a:t>
            </a:r>
            <a:endParaRPr lang="vi-VN" sz="3200" b="1"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81591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1383824" y="1780150"/>
            <a:ext cx="9424351" cy="2119744"/>
          </a:xfrm>
        </p:spPr>
        <p:txBody>
          <a:bodyPr>
            <a:normAutofit/>
          </a:bodyPr>
          <a:lstStyle/>
          <a:p>
            <a:pPr algn="ctr"/>
            <a:r>
              <a:rPr lang="en-US" sz="4000" b="1" dirty="0">
                <a:solidFill>
                  <a:srgbClr val="0000FF"/>
                </a:solidFill>
                <a:latin typeface="Times New Roman" pitchFamily="18" charset="0"/>
                <a:cs typeface="Times New Roman" pitchFamily="18" charset="0"/>
              </a:rPr>
              <a:t>XIN TRÂN TRỌNG CẢM ƠN !</a:t>
            </a:r>
            <a:br>
              <a:rPr lang="en-US" sz="4000" b="1" dirty="0">
                <a:solidFill>
                  <a:srgbClr val="0000FF"/>
                </a:solidFill>
                <a:latin typeface="Times New Roman" pitchFamily="18" charset="0"/>
                <a:cs typeface="Times New Roman" pitchFamily="18" charset="0"/>
              </a:rPr>
            </a:br>
            <a:endParaRPr lang="vi-VN" sz="4400" b="1" dirty="0">
              <a:solidFill>
                <a:srgbClr val="0000FF"/>
              </a:solidFill>
              <a:latin typeface="Times New Roman" panose="02020603050405020304"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29256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32F-1C6D-4BF8-85B3-921332B2BB56}"/>
              </a:ext>
            </a:extLst>
          </p:cNvPr>
          <p:cNvSpPr>
            <a:spLocks noGrp="1"/>
          </p:cNvSpPr>
          <p:nvPr>
            <p:ph type="title"/>
          </p:nvPr>
        </p:nvSpPr>
        <p:spPr>
          <a:xfrm>
            <a:off x="642802" y="642796"/>
            <a:ext cx="11126709" cy="914400"/>
          </a:xfrm>
        </p:spPr>
        <p:txBody>
          <a:bodyPr>
            <a:no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ĐÁNH GIÁ THỰC TRẠNG PHÁT TRIỂN </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VÀ TỔ CHỨC KHÔNG GIAN PHÁT TRIỂN ĐẤT NƯỚC GIAI ĐOẠN VỪA QUA</a:t>
            </a:r>
            <a:endParaRPr lang="en-US" sz="2300" b="1" dirty="0">
              <a:solidFill>
                <a:srgbClr val="0000FF"/>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5082129-4458-4347-9234-C8254211DE29}"/>
              </a:ext>
            </a:extLst>
          </p:cNvPr>
          <p:cNvSpPr>
            <a:spLocks noGrp="1"/>
          </p:cNvSpPr>
          <p:nvPr>
            <p:ph idx="1"/>
          </p:nvPr>
        </p:nvSpPr>
        <p:spPr>
          <a:xfrm>
            <a:off x="1097288" y="1845738"/>
            <a:ext cx="10300393" cy="4065539"/>
          </a:xfrm>
        </p:spPr>
        <p:txBody>
          <a:bodyPr>
            <a:noAutofit/>
          </a:bodyPr>
          <a:lstStyle/>
          <a:p>
            <a:pPr marL="404755" indent="-404755" algn="just">
              <a:lnSpc>
                <a:spcPct val="150000"/>
              </a:lnSpc>
              <a:buFont typeface="Wingdings" panose="05000000000000000000" pitchFamily="2" charset="2"/>
              <a:buChar char="v"/>
            </a:pP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p>
          <a:p>
            <a:pPr marL="404755" indent="-404755" algn="just">
              <a:lnSpc>
                <a:spcPct val="150000"/>
              </a:lnSpc>
              <a:buFont typeface="Wingdings" panose="05000000000000000000" pitchFamily="2" charset="2"/>
              <a:buChar char="v"/>
            </a:pP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endParaRPr lang="en-US" sz="2800" dirty="0">
              <a:solidFill>
                <a:srgbClr val="0000FF"/>
              </a:solidFill>
              <a:latin typeface="Times New Roman" pitchFamily="18" charset="0"/>
              <a:cs typeface="Times New Roman" pitchFamily="18" charset="0"/>
            </a:endParaRPr>
          </a:p>
          <a:p>
            <a:pPr marL="404755" indent="-404755" algn="just">
              <a:lnSpc>
                <a:spcPct val="150000"/>
              </a:lnSpc>
              <a:buFont typeface="Wingdings" panose="05000000000000000000" pitchFamily="2" charset="2"/>
              <a:buChar char="v"/>
            </a:pP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nghiệm</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0349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EAF18-0D6D-4F84-90D1-44EE40FFE2F8}"/>
              </a:ext>
            </a:extLst>
          </p:cNvPr>
          <p:cNvSpPr>
            <a:spLocks noGrp="1"/>
          </p:cNvSpPr>
          <p:nvPr>
            <p:ph idx="4294967295"/>
          </p:nvPr>
        </p:nvSpPr>
        <p:spPr>
          <a:xfrm>
            <a:off x="868297" y="1088058"/>
            <a:ext cx="10657754" cy="4950690"/>
          </a:xfrm>
        </p:spPr>
        <p:txBody>
          <a:bodyPr>
            <a:noAutofit/>
          </a:bodyPr>
          <a:lstStyle/>
          <a:p>
            <a:pPr algn="just">
              <a:lnSpc>
                <a:spcPct val="100000"/>
              </a:lnSpc>
              <a:spcBef>
                <a:spcPts val="600"/>
              </a:spcBef>
              <a:buFont typeface="Wingdings" panose="05000000000000000000" pitchFamily="2" charset="2"/>
              <a:buChar char="v"/>
            </a:pPr>
            <a:r>
              <a:rPr lang="vi-VN" dirty="0" err="1">
                <a:solidFill>
                  <a:srgbClr val="0000FF"/>
                </a:solidFill>
                <a:latin typeface="Times New Roman" panose="02020603050405020304" pitchFamily="18" charset="0"/>
                <a:cs typeface="Times New Roman" panose="02020603050405020304" pitchFamily="18" charset="0"/>
              </a:rPr>
              <a:t>Phát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triển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liên </a:t>
            </a:r>
            <a:r>
              <a:rPr lang="vi-VN" dirty="0" err="1">
                <a:solidFill>
                  <a:srgbClr val="0000FF"/>
                </a:solidFill>
                <a:latin typeface="Times New Roman" panose="02020603050405020304" pitchFamily="18" charset="0"/>
                <a:cs typeface="Times New Roman" panose="02020603050405020304" pitchFamily="18" charset="0"/>
              </a:rPr>
              <a:t>kết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chuyển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biến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tích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cực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nhiều</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kinh </a:t>
            </a:r>
            <a:r>
              <a:rPr lang="vi-VN" dirty="0" err="1">
                <a:solidFill>
                  <a:srgbClr val="0000FF"/>
                </a:solidFill>
                <a:latin typeface="Times New Roman" panose="02020603050405020304" pitchFamily="18" charset="0"/>
                <a:cs typeface="Times New Roman" panose="02020603050405020304" pitchFamily="18" charset="0"/>
              </a:rPr>
              <a:t>tế</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lớn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có</a:t>
            </a:r>
            <a:r>
              <a:rPr lang="vi-VN" dirty="0">
                <a:solidFill>
                  <a:srgbClr val="0000FF"/>
                </a:solidFill>
                <a:latin typeface="Times New Roman" panose="02020603050405020304" pitchFamily="18" charset="0"/>
                <a:cs typeface="Times New Roman" panose="02020603050405020304" pitchFamily="18" charset="0"/>
              </a:rPr>
              <a:t> vai </a:t>
            </a:r>
            <a:r>
              <a:rPr lang="vi-VN" dirty="0" err="1">
                <a:solidFill>
                  <a:srgbClr val="0000FF"/>
                </a:solidFill>
                <a:latin typeface="Times New Roman" panose="02020603050405020304" pitchFamily="18" charset="0"/>
                <a:cs typeface="Times New Roman" panose="02020603050405020304" pitchFamily="18" charset="0"/>
              </a:rPr>
              <a:t>trò</a:t>
            </a:r>
            <a:r>
              <a:rPr lang="vi-VN" dirty="0">
                <a:solidFill>
                  <a:srgbClr val="0000FF"/>
                </a:solidFill>
                <a:latin typeface="Times New Roman" panose="02020603050405020304" pitchFamily="18" charset="0"/>
                <a:cs typeface="Times New Roman" panose="02020603050405020304" pitchFamily="18" charset="0"/>
              </a:rPr>
              <a:t> quan </a:t>
            </a:r>
            <a:r>
              <a:rPr lang="vi-VN" dirty="0" err="1">
                <a:solidFill>
                  <a:srgbClr val="0000FF"/>
                </a:solidFill>
                <a:latin typeface="Times New Roman" panose="02020603050405020304" pitchFamily="18" charset="0"/>
                <a:cs typeface="Times New Roman" panose="02020603050405020304" pitchFamily="18" charset="0"/>
              </a:rPr>
              <a:t>trọng</a:t>
            </a:r>
            <a:r>
              <a:rPr lang="vi-VN" dirty="0">
                <a:solidFill>
                  <a:srgbClr val="0000FF"/>
                </a:solidFill>
                <a:latin typeface="Times New Roman" panose="02020603050405020304" pitchFamily="18" charset="0"/>
                <a:cs typeface="Times New Roman" panose="02020603050405020304" pitchFamily="18" charset="0"/>
              </a:rPr>
              <a:t> trong </a:t>
            </a:r>
            <a:r>
              <a:rPr lang="vi-VN" dirty="0" err="1">
                <a:solidFill>
                  <a:srgbClr val="0000FF"/>
                </a:solidFill>
                <a:latin typeface="Times New Roman" panose="02020603050405020304" pitchFamily="18" charset="0"/>
                <a:cs typeface="Times New Roman" panose="02020603050405020304" pitchFamily="18" charset="0"/>
              </a:rPr>
              <a:t>phát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triển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nước</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Bước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đầu</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đã</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hành</a:t>
            </a:r>
            <a:r>
              <a:rPr lang="vi-VN" dirty="0">
                <a:solidFill>
                  <a:srgbClr val="0000FF"/>
                </a:solidFill>
                <a:latin typeface="Times New Roman" panose="02020603050405020304" pitchFamily="18" charset="0"/>
                <a:cs typeface="Times New Roman" panose="02020603050405020304" pitchFamily="18" charset="0"/>
              </a:rPr>
              <a:t> lang kinh </a:t>
            </a:r>
            <a:r>
              <a:rPr lang="vi-VN" dirty="0" err="1">
                <a:solidFill>
                  <a:srgbClr val="0000FF"/>
                </a:solidFill>
                <a:latin typeface="Times New Roman" panose="02020603050405020304" pitchFamily="18" charset="0"/>
                <a:cs typeface="Times New Roman" panose="02020603050405020304" pitchFamily="18" charset="0"/>
              </a:rPr>
              <a:t>tế</a:t>
            </a:r>
            <a:r>
              <a:rPr lang="vi-VN" dirty="0">
                <a:solidFill>
                  <a:srgbClr val="0000FF"/>
                </a:solidFill>
                <a:latin typeface="Times New Roman" panose="02020603050405020304" pitchFamily="18" charset="0"/>
                <a:cs typeface="Times New Roman" panose="02020603050405020304" pitchFamily="18" charset="0"/>
              </a:rPr>
              <a:t> trên </a:t>
            </a:r>
            <a:r>
              <a:rPr lang="vi-VN" dirty="0" err="1">
                <a:solidFill>
                  <a:srgbClr val="0000FF"/>
                </a:solidFill>
                <a:latin typeface="Times New Roman" panose="02020603050405020304" pitchFamily="18" charset="0"/>
                <a:cs typeface="Times New Roman" panose="02020603050405020304" pitchFamily="18" charset="0"/>
              </a:rPr>
              <a:t>địa</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bàn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liên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nhất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là</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hành</a:t>
            </a:r>
            <a:r>
              <a:rPr lang="vi-VN" dirty="0">
                <a:solidFill>
                  <a:srgbClr val="0000FF"/>
                </a:solidFill>
                <a:latin typeface="Times New Roman" panose="02020603050405020304" pitchFamily="18" charset="0"/>
                <a:cs typeface="Times New Roman" panose="02020603050405020304" pitchFamily="18" charset="0"/>
              </a:rPr>
              <a:t> lang </a:t>
            </a:r>
            <a:r>
              <a:rPr lang="vi-VN" dirty="0" err="1">
                <a:solidFill>
                  <a:srgbClr val="0000FF"/>
                </a:solidFill>
                <a:latin typeface="Times New Roman" panose="02020603050405020304" pitchFamily="18" charset="0"/>
                <a:cs typeface="Times New Roman" panose="02020603050405020304" pitchFamily="18" charset="0"/>
              </a:rPr>
              <a:t>gắn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với</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đô </a:t>
            </a:r>
            <a:r>
              <a:rPr lang="vi-VN" dirty="0" err="1">
                <a:solidFill>
                  <a:srgbClr val="0000FF"/>
                </a:solidFill>
                <a:latin typeface="Times New Roman" panose="02020603050405020304" pitchFamily="18" charset="0"/>
                <a:cs typeface="Times New Roman" panose="02020603050405020304" pitchFamily="18" charset="0"/>
              </a:rPr>
              <a:t>thị</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lớn</a:t>
            </a:r>
            <a:r>
              <a:rPr lang="vi-VN" dirty="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vi-VN" dirty="0">
                <a:solidFill>
                  <a:srgbClr val="0000FF"/>
                </a:solidFill>
                <a:latin typeface="Times New Roman" panose="02020603050405020304" pitchFamily="18" charset="0"/>
                <a:cs typeface="Times New Roman" panose="02020603050405020304" pitchFamily="18" charset="0"/>
              </a:rPr>
              <a:t> Không gian đô </a:t>
            </a:r>
            <a:r>
              <a:rPr lang="vi-VN" dirty="0" err="1">
                <a:solidFill>
                  <a:srgbClr val="0000FF"/>
                </a:solidFill>
                <a:latin typeface="Times New Roman" panose="02020603050405020304" pitchFamily="18" charset="0"/>
                <a:cs typeface="Times New Roman" panose="02020603050405020304" pitchFamily="18" charset="0"/>
              </a:rPr>
              <a:t>thị</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được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mở</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rộng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dần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mạng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lưới</a:t>
            </a:r>
            <a:r>
              <a:rPr lang="vi-VN" dirty="0">
                <a:solidFill>
                  <a:srgbClr val="0000FF"/>
                </a:solidFill>
                <a:latin typeface="Times New Roman" panose="02020603050405020304" pitchFamily="18" charset="0"/>
                <a:cs typeface="Times New Roman" panose="02020603050405020304" pitchFamily="18" charset="0"/>
              </a:rPr>
              <a:t> đô </a:t>
            </a:r>
            <a:r>
              <a:rPr lang="vi-VN" dirty="0" err="1">
                <a:solidFill>
                  <a:srgbClr val="0000FF"/>
                </a:solidFill>
                <a:latin typeface="Times New Roman" panose="02020603050405020304" pitchFamily="18" charset="0"/>
                <a:cs typeface="Times New Roman" panose="02020603050405020304" pitchFamily="18" charset="0"/>
              </a:rPr>
              <a:t>thị</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góp</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phần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tạo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động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lực</a:t>
            </a:r>
            <a:r>
              <a:rPr lang="vi-VN" dirty="0">
                <a:solidFill>
                  <a:srgbClr val="0000FF"/>
                </a:solidFill>
                <a:latin typeface="Times New Roman" panose="02020603050405020304" pitchFamily="18" charset="0"/>
                <a:cs typeface="Times New Roman" panose="02020603050405020304" pitchFamily="18" charset="0"/>
              </a:rPr>
              <a:t> cho tăng </a:t>
            </a:r>
            <a:r>
              <a:rPr lang="vi-VN" dirty="0" err="1">
                <a:solidFill>
                  <a:srgbClr val="0000FF"/>
                </a:solidFill>
                <a:latin typeface="Times New Roman" panose="02020603050405020304" pitchFamily="18" charset="0"/>
                <a:cs typeface="Times New Roman" panose="02020603050405020304" pitchFamily="18" charset="0"/>
              </a:rPr>
              <a:t>trưởng</a:t>
            </a:r>
            <a:r>
              <a:rPr lang="vi-VN" dirty="0">
                <a:solidFill>
                  <a:srgbClr val="0000FF"/>
                </a:solidFill>
                <a:latin typeface="Times New Roman" panose="02020603050405020304" pitchFamily="18" charset="0"/>
                <a:cs typeface="Times New Roman" panose="02020603050405020304" pitchFamily="18" charset="0"/>
              </a:rPr>
              <a:t> kinh </a:t>
            </a:r>
            <a:r>
              <a:rPr lang="vi-VN" dirty="0" err="1">
                <a:solidFill>
                  <a:srgbClr val="0000FF"/>
                </a:solidFill>
                <a:latin typeface="Times New Roman" panose="02020603050405020304" pitchFamily="18" charset="0"/>
                <a:cs typeface="Times New Roman" panose="02020603050405020304" pitchFamily="18" charset="0"/>
              </a:rPr>
              <a:t>tế</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Đã</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một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số</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sản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xuất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tập</a:t>
            </a:r>
            <a:r>
              <a:rPr lang="vi-VN" dirty="0">
                <a:solidFill>
                  <a:srgbClr val="0000FF"/>
                </a:solidFill>
                <a:latin typeface="Times New Roman" panose="02020603050405020304" pitchFamily="18" charset="0"/>
                <a:cs typeface="Times New Roman" panose="02020603050405020304" pitchFamily="18" charset="0"/>
              </a:rPr>
              <a:t> trung quy mô </a:t>
            </a:r>
            <a:r>
              <a:rPr lang="vi-VN" dirty="0" err="1">
                <a:solidFill>
                  <a:srgbClr val="0000FF"/>
                </a:solidFill>
                <a:latin typeface="Times New Roman" panose="02020603050405020304" pitchFamily="18" charset="0"/>
                <a:cs typeface="Times New Roman" panose="02020603050405020304" pitchFamily="18" charset="0"/>
              </a:rPr>
              <a:t>lớn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thuộc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ngành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lĩnh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vực</a:t>
            </a:r>
            <a:r>
              <a:rPr lang="vi-VN" dirty="0">
                <a:solidFill>
                  <a:srgbClr val="0000FF"/>
                </a:solidFill>
                <a:latin typeface="Times New Roman" panose="02020603050405020304" pitchFamily="18" charset="0"/>
                <a:cs typeface="Times New Roman" panose="02020603050405020304" pitchFamily="18" charset="0"/>
              </a:rPr>
              <a:t> quan </a:t>
            </a:r>
            <a:r>
              <a:rPr lang="vi-VN" dirty="0" err="1">
                <a:solidFill>
                  <a:srgbClr val="0000FF"/>
                </a:solidFill>
                <a:latin typeface="Times New Roman" panose="02020603050405020304" pitchFamily="18" charset="0"/>
                <a:cs typeface="Times New Roman" panose="02020603050405020304" pitchFamily="18" charset="0"/>
              </a:rPr>
              <a:t>trọng</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Hệ</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thống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kết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cấu</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hạ</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tầng</a:t>
            </a:r>
            <a:r>
              <a:rPr lang="vi-VN" dirty="0">
                <a:solidFill>
                  <a:srgbClr val="0000FF"/>
                </a:solidFill>
                <a:latin typeface="Times New Roman" panose="02020603050405020304" pitchFamily="18" charset="0"/>
                <a:cs typeface="Times New Roman" panose="02020603050405020304" pitchFamily="18" charset="0"/>
              </a:rPr>
              <a:t> kinh </a:t>
            </a:r>
            <a:r>
              <a:rPr lang="vi-VN" dirty="0" err="1">
                <a:solidFill>
                  <a:srgbClr val="0000FF"/>
                </a:solidFill>
                <a:latin typeface="Times New Roman" panose="02020603050405020304" pitchFamily="18" charset="0"/>
                <a:cs typeface="Times New Roman" panose="02020603050405020304" pitchFamily="18" charset="0"/>
              </a:rPr>
              <a:t>tế</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được</a:t>
            </a:r>
            <a:r>
              <a:rPr lang="vi-VN" dirty="0">
                <a:solidFill>
                  <a:srgbClr val="0000FF"/>
                </a:solidFill>
                <a:latin typeface="Times New Roman" panose="02020603050405020304" pitchFamily="18" charset="0"/>
                <a:cs typeface="Times New Roman" panose="02020603050405020304" pitchFamily="18" charset="0"/>
              </a:rPr>
              <a:t> quan tâm </a:t>
            </a:r>
            <a:r>
              <a:rPr lang="vi-VN" dirty="0" err="1">
                <a:solidFill>
                  <a:srgbClr val="0000FF"/>
                </a:solidFill>
                <a:latin typeface="Times New Roman" panose="02020603050405020304" pitchFamily="18" charset="0"/>
                <a:cs typeface="Times New Roman" panose="02020603050405020304" pitchFamily="18" charset="0"/>
              </a:rPr>
              <a:t>đầu</a:t>
            </a:r>
            <a:r>
              <a:rPr lang="vi-VN" dirty="0">
                <a:solidFill>
                  <a:srgbClr val="0000FF"/>
                </a:solidFill>
                <a:latin typeface="Times New Roman" panose="02020603050405020304" pitchFamily="18" charset="0"/>
                <a:cs typeface="Times New Roman" panose="02020603050405020304" pitchFamily="18" charset="0"/>
              </a:rPr>
              <a:t> tư xây </a:t>
            </a:r>
            <a:r>
              <a:rPr lang="vi-VN" dirty="0" err="1">
                <a:solidFill>
                  <a:srgbClr val="0000FF"/>
                </a:solidFill>
                <a:latin typeface="Times New Roman" panose="02020603050405020304" pitchFamily="18" charset="0"/>
                <a:cs typeface="Times New Roman" panose="02020603050405020304" pitchFamily="18" charset="0"/>
              </a:rPr>
              <a:t>dựng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tạo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diện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mạo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mới</a:t>
            </a:r>
            <a:r>
              <a:rPr lang="vi-VN" dirty="0">
                <a:solidFill>
                  <a:srgbClr val="0000FF"/>
                </a:solidFill>
                <a:latin typeface="Times New Roman" panose="02020603050405020304" pitchFamily="18" charset="0"/>
                <a:cs typeface="Times New Roman" panose="02020603050405020304" pitchFamily="18" charset="0"/>
              </a:rPr>
              <a:t> cho </a:t>
            </a:r>
            <a:r>
              <a:rPr lang="vi-VN" dirty="0" err="1">
                <a:solidFill>
                  <a:srgbClr val="0000FF"/>
                </a:solidFill>
                <a:latin typeface="Times New Roman" panose="02020603050405020304" pitchFamily="18" charset="0"/>
                <a:cs typeface="Times New Roman" panose="02020603050405020304" pitchFamily="18" charset="0"/>
              </a:rPr>
              <a:t>đất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nước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nhất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là</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hạ</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tầng</a:t>
            </a:r>
            <a:r>
              <a:rPr lang="vi-VN" dirty="0">
                <a:solidFill>
                  <a:srgbClr val="0000FF"/>
                </a:solidFill>
                <a:latin typeface="Times New Roman" panose="02020603050405020304" pitchFamily="18" charset="0"/>
                <a:cs typeface="Times New Roman" panose="02020603050405020304" pitchFamily="18" charset="0"/>
              </a:rPr>
              <a:t> giao thông, </a:t>
            </a:r>
            <a:r>
              <a:rPr lang="vi-VN" dirty="0" err="1">
                <a:solidFill>
                  <a:srgbClr val="0000FF"/>
                </a:solidFill>
                <a:latin typeface="Times New Roman" panose="02020603050405020304" pitchFamily="18" charset="0"/>
                <a:cs typeface="Times New Roman" panose="02020603050405020304" pitchFamily="18" charset="0"/>
              </a:rPr>
              <a:t>thủy</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lợi</a:t>
            </a:r>
            <a:r>
              <a:rPr lang="vi-VN" dirty="0">
                <a:solidFill>
                  <a:srgbClr val="0000FF"/>
                </a:solidFill>
                <a:latin typeface="Times New Roman" panose="02020603050405020304" pitchFamily="18" charset="0"/>
                <a:cs typeface="Times New Roman" panose="02020603050405020304" pitchFamily="18" charset="0"/>
              </a:rPr>
              <a:t>, năng </a:t>
            </a:r>
            <a:r>
              <a:rPr lang="vi-VN" dirty="0" err="1">
                <a:solidFill>
                  <a:srgbClr val="0000FF"/>
                </a:solidFill>
                <a:latin typeface="Times New Roman" panose="02020603050405020304" pitchFamily="18" charset="0"/>
                <a:cs typeface="Times New Roman" panose="02020603050405020304" pitchFamily="18" charset="0"/>
              </a:rPr>
              <a:t>lượng</a:t>
            </a:r>
            <a:r>
              <a:rPr lang="vi-VN" dirty="0">
                <a:solidFill>
                  <a:srgbClr val="0000FF"/>
                </a:solidFill>
                <a:latin typeface="Times New Roman" panose="02020603050405020304" pitchFamily="18" charset="0"/>
                <a:cs typeface="Times New Roman" panose="02020603050405020304" pitchFamily="18" charset="0"/>
              </a:rPr>
              <a:t>, đô </a:t>
            </a:r>
            <a:r>
              <a:rPr lang="vi-VN" dirty="0" err="1">
                <a:solidFill>
                  <a:srgbClr val="0000FF"/>
                </a:solidFill>
                <a:latin typeface="Times New Roman" panose="02020603050405020304" pitchFamily="18" charset="0"/>
                <a:cs typeface="Times New Roman" panose="02020603050405020304" pitchFamily="18" charset="0"/>
              </a:rPr>
              <a:t>thị</a:t>
            </a:r>
            <a:r>
              <a:rPr lang="vi-VN" dirty="0">
                <a:solidFill>
                  <a:srgbClr val="0000FF"/>
                </a:solidFill>
                <a:latin typeface="Times New Roman" panose="02020603050405020304" pitchFamily="18" charset="0"/>
                <a:cs typeface="Times New Roman" panose="02020603050405020304" pitchFamily="18" charset="0"/>
              </a:rPr>
              <a:t>, thông tin </a:t>
            </a:r>
            <a:r>
              <a:rPr lang="vi-VN" dirty="0" err="1">
                <a:solidFill>
                  <a:srgbClr val="0000FF"/>
                </a:solidFill>
                <a:latin typeface="Times New Roman" panose="02020603050405020304" pitchFamily="18" charset="0"/>
                <a:cs typeface="Times New Roman" panose="02020603050405020304" pitchFamily="18" charset="0"/>
              </a:rPr>
              <a:t>và</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truyền</a:t>
            </a:r>
            <a:r>
              <a:rPr lang="vi-VN" dirty="0">
                <a:solidFill>
                  <a:srgbClr val="0000FF"/>
                </a:solidFill>
                <a:latin typeface="Times New Roman" panose="02020603050405020304" pitchFamily="18" charset="0"/>
                <a:cs typeface="Times New Roman" panose="02020603050405020304" pitchFamily="18" charset="0"/>
              </a:rPr>
              <a:t> thông; (6) </a:t>
            </a:r>
            <a:r>
              <a:rPr lang="vi-VN" dirty="0" err="1">
                <a:solidFill>
                  <a:srgbClr val="0000FF"/>
                </a:solidFill>
                <a:latin typeface="Times New Roman" panose="02020603050405020304" pitchFamily="18" charset="0"/>
                <a:cs typeface="Times New Roman" panose="02020603050405020304" pitchFamily="18" charset="0"/>
              </a:rPr>
              <a:t>Nhiều</a:t>
            </a:r>
            <a:r>
              <a:rPr lang="vi-VN" dirty="0">
                <a:solidFill>
                  <a:srgbClr val="0000FF"/>
                </a:solidFill>
                <a:latin typeface="Times New Roman" panose="02020603050405020304" pitchFamily="18" charset="0"/>
                <a:cs typeface="Times New Roman" panose="02020603050405020304" pitchFamily="18" charset="0"/>
              </a:rPr>
              <a:t> công </a:t>
            </a:r>
            <a:r>
              <a:rPr lang="vi-VN" dirty="0" err="1">
                <a:solidFill>
                  <a:srgbClr val="0000FF"/>
                </a:solidFill>
                <a:latin typeface="Times New Roman" panose="02020603050405020304" pitchFamily="18" charset="0"/>
                <a:cs typeface="Times New Roman" panose="02020603050405020304" pitchFamily="18" charset="0"/>
              </a:rPr>
              <a:t>trình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hạ</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tầng</a:t>
            </a:r>
            <a:r>
              <a:rPr lang="vi-VN" dirty="0">
                <a:solidFill>
                  <a:srgbClr val="0000FF"/>
                </a:solidFill>
                <a:latin typeface="Times New Roman" panose="02020603050405020304" pitchFamily="18" charset="0"/>
                <a:cs typeface="Times New Roman" panose="02020603050405020304" pitchFamily="18" charset="0"/>
              </a:rPr>
              <a:t> quan </a:t>
            </a:r>
            <a:r>
              <a:rPr lang="vi-VN" dirty="0" err="1">
                <a:solidFill>
                  <a:srgbClr val="0000FF"/>
                </a:solidFill>
                <a:latin typeface="Times New Roman" panose="02020603050405020304" pitchFamily="18" charset="0"/>
                <a:cs typeface="Times New Roman" panose="02020603050405020304" pitchFamily="18" charset="0"/>
              </a:rPr>
              <a:t>trọng</a:t>
            </a:r>
            <a:r>
              <a:rPr lang="vi-VN" dirty="0">
                <a:solidFill>
                  <a:srgbClr val="0000FF"/>
                </a:solidFill>
                <a:latin typeface="Times New Roman" panose="02020603050405020304" pitchFamily="18" charset="0"/>
                <a:cs typeface="Times New Roman" panose="02020603050405020304" pitchFamily="18" charset="0"/>
              </a:rPr>
              <a:t> trong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lĩnh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vực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giáo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dục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và</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đào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tạo</a:t>
            </a:r>
            <a:r>
              <a:rPr lang="vi-VN" dirty="0">
                <a:solidFill>
                  <a:srgbClr val="0000FF"/>
                </a:solidFill>
                <a:latin typeface="Times New Roman" panose="02020603050405020304" pitchFamily="18" charset="0"/>
                <a:cs typeface="Times New Roman" panose="02020603050405020304" pitchFamily="18" charset="0"/>
              </a:rPr>
              <a:t>, khoa </a:t>
            </a:r>
            <a:r>
              <a:rPr lang="vi-VN" dirty="0" err="1">
                <a:solidFill>
                  <a:srgbClr val="0000FF"/>
                </a:solidFill>
                <a:latin typeface="Times New Roman" panose="02020603050405020304" pitchFamily="18" charset="0"/>
                <a:cs typeface="Times New Roman" panose="02020603050405020304" pitchFamily="18" charset="0"/>
              </a:rPr>
              <a:t>học</a:t>
            </a:r>
            <a:r>
              <a:rPr lang="vi-VN" dirty="0">
                <a:solidFill>
                  <a:srgbClr val="0000FF"/>
                </a:solidFill>
                <a:latin typeface="Times New Roman" panose="02020603050405020304" pitchFamily="18" charset="0"/>
                <a:cs typeface="Times New Roman" panose="02020603050405020304" pitchFamily="18" charset="0"/>
              </a:rPr>
              <a:t>, công </a:t>
            </a:r>
            <a:r>
              <a:rPr lang="vi-VN" dirty="0" err="1">
                <a:solidFill>
                  <a:srgbClr val="0000FF"/>
                </a:solidFill>
                <a:latin typeface="Times New Roman" panose="02020603050405020304" pitchFamily="18" charset="0"/>
                <a:cs typeface="Times New Roman" panose="02020603050405020304" pitchFamily="18" charset="0"/>
              </a:rPr>
              <a:t>nghệ</a:t>
            </a:r>
            <a:r>
              <a:rPr lang="vi-VN" dirty="0">
                <a:solidFill>
                  <a:srgbClr val="0000FF"/>
                </a:solidFill>
                <a:latin typeface="Times New Roman" panose="02020603050405020304" pitchFamily="18" charset="0"/>
                <a:cs typeface="Times New Roman" panose="02020603050405020304" pitchFamily="18" charset="0"/>
              </a:rPr>
              <a:t>, y </a:t>
            </a:r>
            <a:r>
              <a:rPr lang="vi-VN" dirty="0" err="1">
                <a:solidFill>
                  <a:srgbClr val="0000FF"/>
                </a:solidFill>
                <a:latin typeface="Times New Roman" panose="02020603050405020304" pitchFamily="18" charset="0"/>
                <a:cs typeface="Times New Roman" panose="02020603050405020304" pitchFamily="18" charset="0"/>
              </a:rPr>
              <a:t>tế</a:t>
            </a:r>
            <a:r>
              <a:rPr lang="vi-VN" dirty="0">
                <a:solidFill>
                  <a:srgbClr val="0000FF"/>
                </a:solidFill>
                <a:latin typeface="Times New Roman" panose="02020603050405020304" pitchFamily="18" charset="0"/>
                <a:cs typeface="Times New Roman" panose="02020603050405020304" pitchFamily="18" charset="0"/>
              </a:rPr>
              <a:t>, văn </a:t>
            </a:r>
            <a:r>
              <a:rPr lang="vi-VN" dirty="0" err="1">
                <a:solidFill>
                  <a:srgbClr val="0000FF"/>
                </a:solidFill>
                <a:latin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thể</a:t>
            </a:r>
            <a:r>
              <a:rPr lang="vi-VN" dirty="0">
                <a:solidFill>
                  <a:srgbClr val="0000FF"/>
                </a:solidFill>
                <a:latin typeface="Times New Roman" panose="02020603050405020304" pitchFamily="18" charset="0"/>
                <a:cs typeface="Times New Roman" panose="02020603050405020304" pitchFamily="18" charset="0"/>
              </a:rPr>
              <a:t> thao... </a:t>
            </a:r>
            <a:r>
              <a:rPr lang="vi-VN" dirty="0" err="1">
                <a:solidFill>
                  <a:srgbClr val="0000FF"/>
                </a:solidFill>
                <a:latin typeface="Times New Roman" panose="02020603050405020304" pitchFamily="18" charset="0"/>
                <a:cs typeface="Times New Roman" panose="02020603050405020304" pitchFamily="18" charset="0"/>
              </a:rPr>
              <a:t>được</a:t>
            </a:r>
            <a:r>
              <a:rPr lang="vi-VN" dirty="0">
                <a:solidFill>
                  <a:srgbClr val="0000FF"/>
                </a:solidFill>
                <a:latin typeface="Times New Roman" panose="02020603050405020304" pitchFamily="18" charset="0"/>
                <a:cs typeface="Times New Roman" panose="02020603050405020304" pitchFamily="18" charset="0"/>
              </a:rPr>
              <a:t> quan tâm </a:t>
            </a:r>
            <a:r>
              <a:rPr lang="vi-VN" dirty="0" err="1">
                <a:solidFill>
                  <a:srgbClr val="0000FF"/>
                </a:solidFill>
                <a:latin typeface="Times New Roman" panose="02020603050405020304" pitchFamily="18" charset="0"/>
                <a:cs typeface="Times New Roman" panose="02020603050405020304" pitchFamily="18" charset="0"/>
              </a:rPr>
              <a:t>đầu</a:t>
            </a:r>
            <a:r>
              <a:rPr lang="vi-VN" dirty="0">
                <a:solidFill>
                  <a:srgbClr val="0000FF"/>
                </a:solidFill>
                <a:latin typeface="Times New Roman" panose="02020603050405020304" pitchFamily="18" charset="0"/>
                <a:cs typeface="Times New Roman" panose="02020603050405020304" pitchFamily="18" charset="0"/>
              </a:rPr>
              <a:t> tư;</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en-US"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vườn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quốc</a:t>
            </a:r>
            <a:r>
              <a:rPr lang="vi-VN" dirty="0">
                <a:solidFill>
                  <a:srgbClr val="0000FF"/>
                </a:solidFill>
                <a:latin typeface="Times New Roman" panose="02020603050405020304" pitchFamily="18" charset="0"/>
                <a:cs typeface="Times New Roman" panose="02020603050405020304" pitchFamily="18" charset="0"/>
              </a:rPr>
              <a:t> gia, khu </a:t>
            </a:r>
            <a:r>
              <a:rPr lang="vi-VN" dirty="0" err="1">
                <a:solidFill>
                  <a:srgbClr val="0000FF"/>
                </a:solidFill>
                <a:latin typeface="Times New Roman" panose="02020603050405020304" pitchFamily="18" charset="0"/>
                <a:cs typeface="Times New Roman" panose="02020603050405020304" pitchFamily="18" charset="0"/>
              </a:rPr>
              <a:t>bảo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tồn</a:t>
            </a:r>
            <a:r>
              <a:rPr lang="vi-VN" dirty="0">
                <a:solidFill>
                  <a:srgbClr val="0000FF"/>
                </a:solidFill>
                <a:latin typeface="Times New Roman" panose="02020603050405020304" pitchFamily="18" charset="0"/>
                <a:cs typeface="Times New Roman" panose="02020603050405020304" pitchFamily="18" charset="0"/>
              </a:rPr>
              <a:t> thiên nhiên... </a:t>
            </a:r>
            <a:r>
              <a:rPr lang="vi-VN" dirty="0" err="1">
                <a:solidFill>
                  <a:srgbClr val="0000FF"/>
                </a:solidFill>
                <a:latin typeface="Times New Roman" panose="02020603050405020304" pitchFamily="18" charset="0"/>
                <a:cs typeface="Times New Roman" panose="02020603050405020304" pitchFamily="18" charset="0"/>
              </a:rPr>
              <a:t>được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bảo</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vệ</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mở</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rộng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góp</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phần</a:t>
            </a:r>
            <a:r>
              <a:rPr lang="vi-VN" dirty="0">
                <a:solidFill>
                  <a:srgbClr val="0000FF"/>
                </a:solidFill>
                <a:latin typeface="Times New Roman" panose="02020603050405020304" pitchFamily="18" charset="0"/>
                <a:cs typeface="Times New Roman" panose="02020603050405020304" pitchFamily="18" charset="0"/>
              </a:rPr>
              <a:t> tăng đa </a:t>
            </a:r>
            <a:r>
              <a:rPr lang="vi-VN" dirty="0" err="1">
                <a:solidFill>
                  <a:srgbClr val="0000FF"/>
                </a:solidFill>
                <a:latin typeface="Times New Roman" panose="02020603050405020304" pitchFamily="18" charset="0"/>
                <a:cs typeface="Times New Roman" panose="02020603050405020304" pitchFamily="18" charset="0"/>
              </a:rPr>
              <a:t>dạng</a:t>
            </a:r>
            <a:r>
              <a:rPr lang="vi-VN" dirty="0">
                <a:solidFill>
                  <a:srgbClr val="0000FF"/>
                </a:solidFill>
                <a:latin typeface="Times New Roman" panose="02020603050405020304" pitchFamily="18" charset="0"/>
                <a:cs typeface="Times New Roman" panose="02020603050405020304" pitchFamily="18" charset="0"/>
              </a:rPr>
              <a:t> sinh </a:t>
            </a:r>
            <a:r>
              <a:rPr lang="vi-VN" dirty="0" err="1">
                <a:solidFill>
                  <a:srgbClr val="0000FF"/>
                </a:solidFill>
                <a:latin typeface="Times New Roman" panose="02020603050405020304" pitchFamily="18" charset="0"/>
                <a:cs typeface="Times New Roman" panose="02020603050405020304" pitchFamily="18" charset="0"/>
              </a:rPr>
              <a:t>học</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pPr algn="just">
              <a:lnSpc>
                <a:spcPct val="100000"/>
              </a:lnSpc>
              <a:spcBef>
                <a:spcPts val="600"/>
              </a:spcBef>
              <a:buFont typeface="Wingdings" panose="05000000000000000000" pitchFamily="2" charset="2"/>
              <a:buChar char="v"/>
            </a:pP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Đã</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hình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thành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mối</a:t>
            </a:r>
            <a:r>
              <a:rPr lang="vi-VN" dirty="0">
                <a:solidFill>
                  <a:srgbClr val="0000FF"/>
                </a:solidFill>
                <a:latin typeface="Times New Roman" panose="02020603050405020304" pitchFamily="18" charset="0"/>
                <a:cs typeface="Times New Roman" panose="02020603050405020304" pitchFamily="18" charset="0"/>
              </a:rPr>
              <a:t> quan </a:t>
            </a:r>
            <a:r>
              <a:rPr lang="vi-VN" dirty="0" err="1">
                <a:solidFill>
                  <a:srgbClr val="0000FF"/>
                </a:solidFill>
                <a:latin typeface="Times New Roman" panose="02020603050405020304" pitchFamily="18" charset="0"/>
                <a:cs typeface="Times New Roman" panose="02020603050405020304" pitchFamily="18" charset="0"/>
              </a:rPr>
              <a:t>hệ</a:t>
            </a:r>
            <a:r>
              <a:rPr lang="vi-VN" dirty="0">
                <a:solidFill>
                  <a:srgbClr val="0000FF"/>
                </a:solidFill>
                <a:latin typeface="Times New Roman" panose="02020603050405020304" pitchFamily="18" charset="0"/>
                <a:cs typeface="Times New Roman" panose="02020603050405020304" pitchFamily="18" charset="0"/>
              </a:rPr>
              <a:t>, liên </a:t>
            </a:r>
            <a:r>
              <a:rPr lang="vi-VN" dirty="0" err="1">
                <a:solidFill>
                  <a:srgbClr val="0000FF"/>
                </a:solidFill>
                <a:latin typeface="Times New Roman" panose="02020603050405020304" pitchFamily="18" charset="0"/>
                <a:cs typeface="Times New Roman" panose="02020603050405020304" pitchFamily="18" charset="0"/>
              </a:rPr>
              <a:t>kết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phát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triển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giữa</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ngành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lĩnh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vực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nhất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là</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việc</a:t>
            </a:r>
            <a:r>
              <a:rPr lang="vi-VN" dirty="0">
                <a:solidFill>
                  <a:srgbClr val="0000FF"/>
                </a:solidFill>
                <a:latin typeface="Times New Roman" panose="02020603050405020304" pitchFamily="18" charset="0"/>
                <a:cs typeface="Times New Roman" panose="02020603050405020304" pitchFamily="18" charset="0"/>
              </a:rPr>
              <a:t> liên </a:t>
            </a:r>
            <a:r>
              <a:rPr lang="vi-VN" dirty="0" err="1">
                <a:solidFill>
                  <a:srgbClr val="0000FF"/>
                </a:solidFill>
                <a:latin typeface="Times New Roman" panose="02020603050405020304" pitchFamily="18" charset="0"/>
                <a:cs typeface="Times New Roman" panose="02020603050405020304" pitchFamily="18" charset="0"/>
              </a:rPr>
              <a:t>kết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phát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triển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giữa</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ngành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kết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cấu</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hạ</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tầng</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với</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các</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ngành</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sản</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xuất</a:t>
            </a:r>
            <a:r>
              <a:rPr lang="vi-VN" dirty="0">
                <a:solidFill>
                  <a:srgbClr val="0000FF"/>
                </a:solidFill>
                <a:latin typeface="Times New Roman" panose="02020603050405020304" pitchFamily="18" charset="0"/>
                <a:cs typeface="Times New Roman" panose="02020603050405020304" pitchFamily="18" charset="0"/>
              </a:rPr>
              <a:t>, kinh doanh, </a:t>
            </a:r>
            <a:r>
              <a:rPr lang="vi-VN" dirty="0" err="1">
                <a:solidFill>
                  <a:srgbClr val="0000FF"/>
                </a:solidFill>
                <a:latin typeface="Times New Roman" panose="02020603050405020304" pitchFamily="18" charset="0"/>
                <a:cs typeface="Times New Roman" panose="02020603050405020304" pitchFamily="18" charset="0"/>
              </a:rPr>
              <a:t>phát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triển</a:t>
            </a:r>
            <a:r>
              <a:rPr lang="vi-VN" dirty="0">
                <a:solidFill>
                  <a:srgbClr val="0000FF"/>
                </a:solidFill>
                <a:latin typeface="Times New Roman" panose="02020603050405020304" pitchFamily="18" charset="0"/>
                <a:cs typeface="Times New Roman" panose="02020603050405020304" pitchFamily="18" charset="0"/>
              </a:rPr>
              <a:t> đô </a:t>
            </a:r>
            <a:r>
              <a:rPr lang="vi-VN" dirty="0" err="1">
                <a:solidFill>
                  <a:srgbClr val="0000FF"/>
                </a:solidFill>
                <a:latin typeface="Times New Roman" panose="02020603050405020304" pitchFamily="18" charset="0"/>
                <a:cs typeface="Times New Roman" panose="02020603050405020304" pitchFamily="18" charset="0"/>
              </a:rPr>
              <a:t>thị</a:t>
            </a:r>
            <a:r>
              <a:rPr lang="vi-VN" dirty="0">
                <a:solidFill>
                  <a:srgbClr val="0000FF"/>
                </a:solidFill>
                <a:latin typeface="Times New Roman" panose="02020603050405020304" pitchFamily="18" charset="0"/>
                <a:cs typeface="Times New Roman" panose="02020603050405020304" pitchFamily="18" charset="0"/>
              </a:rPr>
              <a:t> trong </a:t>
            </a:r>
            <a:r>
              <a:rPr lang="vi-VN" dirty="0" err="1">
                <a:solidFill>
                  <a:srgbClr val="0000FF"/>
                </a:solidFill>
                <a:latin typeface="Times New Roman" panose="02020603050405020304" pitchFamily="18" charset="0"/>
                <a:cs typeface="Times New Roman" panose="02020603050405020304" pitchFamily="18" charset="0"/>
              </a:rPr>
              <a:t>phạm</a:t>
            </a:r>
            <a:r>
              <a:rPr lang="vi-VN" dirty="0">
                <a:solidFill>
                  <a:srgbClr val="0000FF"/>
                </a:solidFill>
                <a:latin typeface="Times New Roman" panose="02020603050405020304" pitchFamily="18" charset="0"/>
                <a:cs typeface="Times New Roman" panose="02020603050405020304" pitchFamily="18" charset="0"/>
              </a:rPr>
              <a:t> vi </a:t>
            </a:r>
            <a:r>
              <a:rPr lang="vi-VN" dirty="0" err="1">
                <a:solidFill>
                  <a:srgbClr val="0000FF"/>
                </a:solidFill>
                <a:latin typeface="Times New Roman" panose="02020603050405020304" pitchFamily="18" charset="0"/>
                <a:cs typeface="Times New Roman" panose="02020603050405020304" pitchFamily="18" charset="0"/>
              </a:rPr>
              <a:t>một</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địa</a:t>
            </a:r>
            <a:r>
              <a:rPr lang="vi-VN" dirty="0">
                <a:solidFill>
                  <a:srgbClr val="0000FF"/>
                </a:solidFill>
                <a:latin typeface="Times New Roman" panose="02020603050405020304" pitchFamily="18" charset="0"/>
                <a:cs typeface="Times New Roman" panose="02020603050405020304" pitchFamily="18" charset="0"/>
              </a:rPr>
              <a:t> phương, </a:t>
            </a:r>
            <a:r>
              <a:rPr lang="vi-VN" dirty="0" err="1">
                <a:solidFill>
                  <a:srgbClr val="0000FF"/>
                </a:solidFill>
                <a:latin typeface="Times New Roman" panose="02020603050405020304" pitchFamily="18" charset="0"/>
                <a:cs typeface="Times New Roman" panose="02020603050405020304" pitchFamily="18" charset="0"/>
              </a:rPr>
              <a:t>tiểu</a:t>
            </a:r>
            <a:r>
              <a:rPr lang="vi-VN" dirty="0">
                <a:solidFill>
                  <a:srgbClr val="0000FF"/>
                </a:solidFill>
                <a:latin typeface="Times New Roman" panose="02020603050405020304" pitchFamily="18" charset="0"/>
                <a:cs typeface="Times New Roman" panose="02020603050405020304" pitchFamily="18" charset="0"/>
              </a:rPr>
              <a:t> </a:t>
            </a:r>
            <a:r>
              <a:rPr lang="vi-VN" dirty="0" err="1">
                <a:solidFill>
                  <a:srgbClr val="0000FF"/>
                </a:solidFill>
                <a:latin typeface="Times New Roman" panose="02020603050405020304" pitchFamily="18" charset="0"/>
                <a:cs typeface="Times New Roman" panose="02020603050405020304" pitchFamily="18" charset="0"/>
              </a:rPr>
              <a:t>vùng</a:t>
            </a:r>
            <a:r>
              <a:rPr lang="vi-VN" dirty="0">
                <a:solidFill>
                  <a:srgbClr val="0000FF"/>
                </a:solidFill>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00182549-A6E6-48FD-B608-AC2ECBC33E94}"/>
              </a:ext>
            </a:extLst>
          </p:cNvPr>
          <p:cNvSpPr>
            <a:spLocks noGrp="1"/>
          </p:cNvSpPr>
          <p:nvPr>
            <p:ph type="title" idx="4294967295"/>
          </p:nvPr>
        </p:nvSpPr>
        <p:spPr>
          <a:xfrm>
            <a:off x="2064011" y="287340"/>
            <a:ext cx="8007929" cy="774844"/>
          </a:xfrm>
        </p:spPr>
        <p:txBody>
          <a:bodyPr>
            <a:norm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3998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4445</TotalTime>
  <Words>12915</Words>
  <Application>Microsoft Office PowerPoint</Application>
  <PresentationFormat>Widescreen</PresentationFormat>
  <Paragraphs>499</Paragraphs>
  <Slides>76</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Times New Roman</vt:lpstr>
      <vt:lpstr>Wingdings</vt:lpstr>
      <vt:lpstr>Retrospect</vt:lpstr>
      <vt:lpstr>PowerPoint Presentation</vt:lpstr>
      <vt:lpstr>CÁC NỘI DUNG CỦA BÁO CÁO</vt:lpstr>
      <vt:lpstr>Phần thứ nhất SỰ CẦN THIẾT VÀ QUÁ TRÌNH XÂY DỰNG ĐỊNH HƯỚNG QUY HOẠCH TỔNG THỂ QUỐC GIA </vt:lpstr>
      <vt:lpstr>PowerPoint Presentation</vt:lpstr>
      <vt:lpstr>PowerPoint Presentation</vt:lpstr>
      <vt:lpstr>PowerPoint Presentation</vt:lpstr>
      <vt:lpstr>Phần thứ hai  ĐÁNH GIÁ THỰC TRẠNG PHÁT TRIỂN  VÀ TỔ CHỨC KHÔNG GIAN PHÁT TRIỂN ĐẤT NƯỚC GIAI ĐOẠN VỪA QUA</vt:lpstr>
      <vt:lpstr>ĐÁNH GIÁ THỰC TRẠNG PHÁT TRIỂN  VÀ TỔ CHỨC KHÔNG GIAN PHÁT TRIỂN ĐẤT NƯỚC GIAI ĐOẠN VỪA QUA</vt:lpstr>
      <vt:lpstr>Kết quả đạt được</vt:lpstr>
      <vt:lpstr>Hạn chế, yếu kém chủ yếu</vt:lpstr>
      <vt:lpstr>Nguyên nhân</vt:lpstr>
      <vt:lpstr>Bài học kinh nghiệm</vt:lpstr>
      <vt:lpstr>PowerPoint Presentation</vt:lpstr>
      <vt:lpstr>NỘI DUNG CHỦ YẾU CỦA ĐỊNH HƯỚNG QUY HOẠCH TỔNG THỂ QUỐC GIA</vt:lpstr>
      <vt:lpstr>NỘI DUNG CHỦ YẾU CỦA ĐỊNH HƯỚNG QUY HOẠCH TỔNG THỂ QUỐC GIA (TIẾP)</vt:lpstr>
      <vt:lpstr>Quan điểm</vt:lpstr>
      <vt:lpstr>Quan điểm (tiếp)</vt:lpstr>
      <vt:lpstr>Quan điểm (tiếp)</vt:lpstr>
      <vt:lpstr>Quan điểm (tiếp)</vt:lpstr>
      <vt:lpstr>Mục tiêu phát triển</vt:lpstr>
      <vt:lpstr>PowerPoint Presentation</vt:lpstr>
      <vt:lpstr>PowerPoint Presentation</vt:lpstr>
      <vt:lpstr>PowerPoint Presentation</vt:lpstr>
      <vt:lpstr>Tầm nhìn đến năm 2050</vt:lpstr>
      <vt:lpstr>Những nhiệm vụ trọng tâm trong thời kỳ quy hoạch</vt:lpstr>
      <vt:lpstr>Những nhiệm vụ trọng tâm trong thời kỳ quy hoạch (tiếp)</vt:lpstr>
      <vt:lpstr>PowerPoint Presentation</vt:lpstr>
      <vt:lpstr>Phát triển các vùng động lực quốc gia</vt:lpstr>
      <vt:lpstr>Phát triển các vùng động lực quốc gia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phát triển không gian biển</vt:lpstr>
      <vt:lpstr>Định hướng phát triển không gian biển (tiếp)</vt:lpstr>
      <vt:lpstr>Định hướng phát triển không gian biển (tiếp)</vt:lpstr>
      <vt:lpstr>Định hướng phát triển không gian biển (tiếp)</vt:lpstr>
      <vt:lpstr>Định hướng phát triển không gian biển (tiếp)</vt:lpstr>
      <vt:lpstr>Định hướng sử dụng đất quốc gia</vt:lpstr>
      <vt:lpstr>Định hướng khai thác và sử dụng vùng trời</vt:lpstr>
      <vt:lpstr>Tổ chức không gian phát triển vùng</vt:lpstr>
      <vt:lpstr>Định hướng phát triển và liên kết vùng</vt:lpstr>
      <vt:lpstr>Định hướng phát triển và liên kết vùng</vt:lpstr>
      <vt:lpstr>Định hướng phát triển và liên kết vùng</vt:lpstr>
      <vt:lpstr>Định hướng phát triển và liên kết vùng</vt:lpstr>
      <vt:lpstr>Định hướng phát triển và liên kết vùng</vt:lpstr>
      <vt:lpstr>Định hướng phát triển và liên kết vùng</vt:lpstr>
      <vt:lpstr>Định hướng phát triển hệ thống đô thị và nông thôn quốc gia</vt:lpstr>
      <vt:lpstr>Định hướng phát triển hệ thống đô thị và nông thôn quốc gia</vt:lpstr>
      <vt:lpstr>Định hướng phát triển hệ thống đô thị và nông thôn quốc gia (tiếp)</vt:lpstr>
      <vt:lpstr>Định hướng phát triển các ngành hạ tầng xã hội</vt:lpstr>
      <vt:lpstr>Định hướng phát triển các ngành hạ tầng xã hội (tiếp)</vt:lpstr>
      <vt:lpstr>Định hướng phát triển các ngành hạ tầng xã hội (tiếp)</vt:lpstr>
      <vt:lpstr>Định hướng phát triển các ngành hạ tầng xã hội (tiếp)</vt:lpstr>
      <vt:lpstr>Định hướng phát triển các ngành hạ tầng kỹ thuật</vt:lpstr>
      <vt:lpstr>Định hướng phát triển các ngành hạ tầng kỹ thuật (tiếp)</vt:lpstr>
      <vt:lpstr>Định hướng phát triển các ngành hạ tầng kỹ thuật (tiếp)</vt:lpstr>
      <vt:lpstr>Định hướng phát triển các ngành hạ tầng kỹ thuật (tiếp)</vt:lpstr>
      <vt:lpstr>Định hướng phát triển các ngành hạ tầng kỹ thuật (tiếp)</vt:lpstr>
      <vt:lpstr>Định hướng sử dụng tài nguyên, bảo vệ môi trường,  phòng, chống thiên tai và ứng phó với biến đổi khí hậu</vt:lpstr>
      <vt:lpstr>Định hướng sử dụng tài nguyên, bảo vệ môi trường,  phòng, chống thiên tai và ứng phó với biến đổi khí hậu</vt:lpstr>
      <vt:lpstr>Định hướng sử dụng tài nguyên, bảo vệ môi trường,  phòng, chống thiên tai và ứng phó với biến đổi khí hậu (tiếp)</vt:lpstr>
      <vt:lpstr>Định hướng sử dụng tài nguyên, bảo vệ môi trường,  phòng, chống thiên tai và ứng phó với biến đổi khí hậu (tiếp)</vt:lpstr>
      <vt:lpstr>Kết hợp phát triển kinh tế - xã hội  với bảo đảm quốc phòng, an ninh</vt:lpstr>
      <vt:lpstr>Giải pháp, nguồn lực thực hiện quy hoạch</vt:lpstr>
      <vt:lpstr>Giải pháp, nguồn lực thực hiện quy hoạch (tiếp)</vt:lpstr>
      <vt:lpstr>Giải pháp, nguồn lực thực hiện quy hoạch (tiếp)</vt:lpstr>
      <vt:lpstr>Giải pháp, nguồn lực thực hiện quy hoạch (tiếp)</vt:lpstr>
      <vt:lpstr>Phần thứ tư KẾ HOẠCH THỰC HIỆN KẾT LUẬN CỦA TRUNG ƯƠNG VỀ ĐỊNH HƯỚNG QUY HOẠCH TỔNG THỂ QUỐC GIA </vt:lpstr>
      <vt:lpstr>Kế hoạch thực hiện Kết luận của Trung ương</vt:lpstr>
      <vt:lpstr>XIN TRÂN TRỌNG CẢM ƠN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 thao luan TW 14</dc:creator>
  <cp:lastModifiedBy>Viet Dung Nguyen</cp:lastModifiedBy>
  <cp:revision>431</cp:revision>
  <cp:lastPrinted>2021-03-26T07:14:36Z</cp:lastPrinted>
  <dcterms:created xsi:type="dcterms:W3CDTF">2021-03-19T07:27:49Z</dcterms:created>
  <dcterms:modified xsi:type="dcterms:W3CDTF">2022-12-06T04:56:09Z</dcterms:modified>
</cp:coreProperties>
</file>